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a1d68fbf9f4a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73f3c21d394d4c"/>
  </p:sldMasterIdLst>
  <p:sldIdLst>
    <p:sldId xmlns:r="http://schemas.openxmlformats.org/officeDocument/2006/relationships" id="256" r:id="Re264213244e34fc5"/>
    <p:sldId xmlns:r="http://schemas.openxmlformats.org/officeDocument/2006/relationships" id="257" r:id="R83d02e27956e4ae7"/>
    <p:sldId xmlns:r="http://schemas.openxmlformats.org/officeDocument/2006/relationships" id="258" r:id="Rbe8b502a9aae451a"/>
    <p:sldId xmlns:r="http://schemas.openxmlformats.org/officeDocument/2006/relationships" id="259" r:id="Rfcf277a6b7a243f9"/>
    <p:sldId xmlns:r="http://schemas.openxmlformats.org/officeDocument/2006/relationships" id="260" r:id="R09c7441e845545e3"/>
    <p:sldId xmlns:r="http://schemas.openxmlformats.org/officeDocument/2006/relationships" id="261" r:id="Rfdc69e1d99f04384"/>
    <p:sldId xmlns:r="http://schemas.openxmlformats.org/officeDocument/2006/relationships" id="262" r:id="R391f0c98b49d4d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73f3c21d394d4c" /><Relationship Type="http://schemas.openxmlformats.org/officeDocument/2006/relationships/slide" Target="/ppt/slides/slide1.xml" Id="Re264213244e34fc5" /><Relationship Type="http://schemas.openxmlformats.org/officeDocument/2006/relationships/slide" Target="/ppt/slides/slide2.xml" Id="R83d02e27956e4ae7" /><Relationship Type="http://schemas.openxmlformats.org/officeDocument/2006/relationships/slide" Target="/ppt/slides/slide3.xml" Id="Rbe8b502a9aae451a" /><Relationship Type="http://schemas.openxmlformats.org/officeDocument/2006/relationships/slide" Target="/ppt/slides/slide4.xml" Id="Rfcf277a6b7a243f9" /><Relationship Type="http://schemas.openxmlformats.org/officeDocument/2006/relationships/slide" Target="/ppt/slides/slide5.xml" Id="R09c7441e845545e3" /><Relationship Type="http://schemas.openxmlformats.org/officeDocument/2006/relationships/slide" Target="/ppt/slides/slide6.xml" Id="Rfdc69e1d99f04384" /><Relationship Type="http://schemas.openxmlformats.org/officeDocument/2006/relationships/slide" Target="/ppt/slides/slide7.xml" Id="R391f0c98b49d4d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29378e2eaf41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502f02f2234768" /><Relationship Type="http://schemas.openxmlformats.org/officeDocument/2006/relationships/theme" Target="/ppt/slideMasters/theme/theme1.xml" Id="R5a59b203235b4a7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502f02f22347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96b57f9b34d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90a44a3e84d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143b60dc240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6b6ba98874a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b7b965cd042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7a1fd5224c44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e944048ec34e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CHERVO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CHERVO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CHERVO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CHERVO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CHERVO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CHERVO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10 012 609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10 031 084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11 889 524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CHERVO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HJORTH FRIDE CATHRINE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HJORTH OLA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CHERVO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Ola Hjorth, Hafrsfjordgata 37A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928 620 212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CHERVO AS</a:t>
            </a:r>
          </a:p>
        </p:txBody>
      </p:sp>
    </p:spTree>
  </p:cSld>
  <p:clrMapOvr>
    <a:masterClrMapping xmlns:a="http://schemas.openxmlformats.org/drawingml/2006/main"/>
  </p:clrMapOvr>
</p:sld>
</file>