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ee0c1f8954d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5c4ee85ec41a9"/>
  </p:sldMasterIdLst>
  <p:sldIdLst>
    <p:sldId xmlns:r="http://schemas.openxmlformats.org/officeDocument/2006/relationships" id="256" r:id="R71ea0c8fea9f4355"/>
    <p:sldId xmlns:r="http://schemas.openxmlformats.org/officeDocument/2006/relationships" id="257" r:id="Re20855228132410a"/>
    <p:sldId xmlns:r="http://schemas.openxmlformats.org/officeDocument/2006/relationships" id="258" r:id="R55bc8c7efa1d44ca"/>
    <p:sldId xmlns:r="http://schemas.openxmlformats.org/officeDocument/2006/relationships" id="259" r:id="R8719033f314040c7"/>
    <p:sldId xmlns:r="http://schemas.openxmlformats.org/officeDocument/2006/relationships" id="260" r:id="R88923edb02e74a13"/>
    <p:sldId xmlns:r="http://schemas.openxmlformats.org/officeDocument/2006/relationships" id="261" r:id="R08229e0269784b3a"/>
    <p:sldId xmlns:r="http://schemas.openxmlformats.org/officeDocument/2006/relationships" id="262" r:id="R48f4d4b333fa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5c4ee85ec41a9" /><Relationship Type="http://schemas.openxmlformats.org/officeDocument/2006/relationships/slide" Target="/ppt/slides/slide1.xml" Id="R71ea0c8fea9f4355" /><Relationship Type="http://schemas.openxmlformats.org/officeDocument/2006/relationships/slide" Target="/ppt/slides/slide2.xml" Id="Re20855228132410a" /><Relationship Type="http://schemas.openxmlformats.org/officeDocument/2006/relationships/slide" Target="/ppt/slides/slide3.xml" Id="R55bc8c7efa1d44ca" /><Relationship Type="http://schemas.openxmlformats.org/officeDocument/2006/relationships/slide" Target="/ppt/slides/slide4.xml" Id="R8719033f314040c7" /><Relationship Type="http://schemas.openxmlformats.org/officeDocument/2006/relationships/slide" Target="/ppt/slides/slide5.xml" Id="R88923edb02e74a13" /><Relationship Type="http://schemas.openxmlformats.org/officeDocument/2006/relationships/slide" Target="/ppt/slides/slide6.xml" Id="R08229e0269784b3a" /><Relationship Type="http://schemas.openxmlformats.org/officeDocument/2006/relationships/slide" Target="/ppt/slides/slide7.xml" Id="R48f4d4b333fa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7524e1a48442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4ad4cc3bd4ac8" /><Relationship Type="http://schemas.openxmlformats.org/officeDocument/2006/relationships/theme" Target="/ppt/slideMasters/theme/theme1.xml" Id="R72e0955510564f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4ad4cc3bd4a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3e4c516f9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be591105d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5603d4f724d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e41e86a9b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260f9d2ae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92464e8744f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129bb9c9d4c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NYBO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 UTVIKLING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−770 177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−1 291 729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10 499 768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B&amp;E PARTNER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NYGÅRD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928 620 166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 UTVIKLING AS</a:t>
            </a:r>
          </a:p>
        </p:txBody>
      </p:sp>
    </p:spTree>
  </p:cSld>
  <p:clrMapOvr>
    <a:masterClrMapping xmlns:a="http://schemas.openxmlformats.org/drawingml/2006/main"/>
  </p:clrMapOvr>
</p:sld>
</file>