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2e624ba8849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4540133da41fc"/>
  </p:sldMasterIdLst>
  <p:sldIdLst>
    <p:sldId xmlns:r="http://schemas.openxmlformats.org/officeDocument/2006/relationships" id="256" r:id="R3cff16e8a0db44e6"/>
    <p:sldId xmlns:r="http://schemas.openxmlformats.org/officeDocument/2006/relationships" id="257" r:id="Rd891e43feb84483a"/>
    <p:sldId xmlns:r="http://schemas.openxmlformats.org/officeDocument/2006/relationships" id="258" r:id="Rb0c1988e76fb4b86"/>
    <p:sldId xmlns:r="http://schemas.openxmlformats.org/officeDocument/2006/relationships" id="259" r:id="R2594a97d1f6244f7"/>
    <p:sldId xmlns:r="http://schemas.openxmlformats.org/officeDocument/2006/relationships" id="260" r:id="R998d17a6b1d3449c"/>
    <p:sldId xmlns:r="http://schemas.openxmlformats.org/officeDocument/2006/relationships" id="261" r:id="R9921cd2dfbf34d08"/>
    <p:sldId xmlns:r="http://schemas.openxmlformats.org/officeDocument/2006/relationships" id="262" r:id="Rcb2d43495506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4540133da41fc" /><Relationship Type="http://schemas.openxmlformats.org/officeDocument/2006/relationships/slide" Target="/ppt/slides/slide1.xml" Id="R3cff16e8a0db44e6" /><Relationship Type="http://schemas.openxmlformats.org/officeDocument/2006/relationships/slide" Target="/ppt/slides/slide2.xml" Id="Rd891e43feb84483a" /><Relationship Type="http://schemas.openxmlformats.org/officeDocument/2006/relationships/slide" Target="/ppt/slides/slide3.xml" Id="Rb0c1988e76fb4b86" /><Relationship Type="http://schemas.openxmlformats.org/officeDocument/2006/relationships/slide" Target="/ppt/slides/slide4.xml" Id="R2594a97d1f6244f7" /><Relationship Type="http://schemas.openxmlformats.org/officeDocument/2006/relationships/slide" Target="/ppt/slides/slide5.xml" Id="R998d17a6b1d3449c" /><Relationship Type="http://schemas.openxmlformats.org/officeDocument/2006/relationships/slide" Target="/ppt/slides/slide6.xml" Id="R9921cd2dfbf34d08" /><Relationship Type="http://schemas.openxmlformats.org/officeDocument/2006/relationships/slide" Target="/ppt/slides/slide7.xml" Id="Rcb2d43495506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816ea067f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a7107a2634945" /><Relationship Type="http://schemas.openxmlformats.org/officeDocument/2006/relationships/theme" Target="/ppt/slideMasters/theme/theme1.xml" Id="Rfe66debef6c042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aa7107a263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93b61b588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c3aefb98e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37646ada7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ee84bff59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f6a8b69a3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cbc1f2283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8b0c98653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MEDBØR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MEDBØR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6 119 057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6 124 625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AANENSEN ØIVIND WENDELBO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DEN GODES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928 617 467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MEDBØR AS</a:t>
            </a:r>
          </a:p>
        </p:txBody>
      </p:sp>
    </p:spTree>
  </p:cSld>
  <p:clrMapOvr>
    <a:masterClrMapping xmlns:a="http://schemas.openxmlformats.org/drawingml/2006/main"/>
  </p:clrMapOvr>
</p:sld>
</file>