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f058f581d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e513e48ac4609"/>
  </p:sldMasterIdLst>
  <p:sldIdLst>
    <p:sldId xmlns:r="http://schemas.openxmlformats.org/officeDocument/2006/relationships" id="256" r:id="R94ca021239274219"/>
    <p:sldId xmlns:r="http://schemas.openxmlformats.org/officeDocument/2006/relationships" id="257" r:id="R412db79178fc4a29"/>
    <p:sldId xmlns:r="http://schemas.openxmlformats.org/officeDocument/2006/relationships" id="258" r:id="R161cbf3b120240bb"/>
    <p:sldId xmlns:r="http://schemas.openxmlformats.org/officeDocument/2006/relationships" id="259" r:id="R660fe1ba8b314897"/>
    <p:sldId xmlns:r="http://schemas.openxmlformats.org/officeDocument/2006/relationships" id="260" r:id="Rb79d39fb79a14e68"/>
    <p:sldId xmlns:r="http://schemas.openxmlformats.org/officeDocument/2006/relationships" id="261" r:id="R90f034c146134af6"/>
    <p:sldId xmlns:r="http://schemas.openxmlformats.org/officeDocument/2006/relationships" id="262" r:id="Rd078e11a6150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e513e48ac4609" /><Relationship Type="http://schemas.openxmlformats.org/officeDocument/2006/relationships/slide" Target="/ppt/slides/slide1.xml" Id="R94ca021239274219" /><Relationship Type="http://schemas.openxmlformats.org/officeDocument/2006/relationships/slide" Target="/ppt/slides/slide2.xml" Id="R412db79178fc4a29" /><Relationship Type="http://schemas.openxmlformats.org/officeDocument/2006/relationships/slide" Target="/ppt/slides/slide3.xml" Id="R161cbf3b120240bb" /><Relationship Type="http://schemas.openxmlformats.org/officeDocument/2006/relationships/slide" Target="/ppt/slides/slide4.xml" Id="R660fe1ba8b314897" /><Relationship Type="http://schemas.openxmlformats.org/officeDocument/2006/relationships/slide" Target="/ppt/slides/slide5.xml" Id="Rb79d39fb79a14e68" /><Relationship Type="http://schemas.openxmlformats.org/officeDocument/2006/relationships/slide" Target="/ppt/slides/slide6.xml" Id="R90f034c146134af6" /><Relationship Type="http://schemas.openxmlformats.org/officeDocument/2006/relationships/slide" Target="/ppt/slides/slide7.xml" Id="Rd078e11a6150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b5a64d0ca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d5e3f5e14cb1" /><Relationship Type="http://schemas.openxmlformats.org/officeDocument/2006/relationships/theme" Target="/ppt/slideMasters/theme/theme1.xml" Id="Ree8e0ce798e9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ed5e3f5e1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5a2575739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da3d1b1f1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118706852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5b483e658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7aac61c6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5de11b5134a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42cd742b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