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3a9a52d0c547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dce0a946744d3e"/>
  </p:sldMasterIdLst>
  <p:sldIdLst>
    <p:sldId xmlns:r="http://schemas.openxmlformats.org/officeDocument/2006/relationships" id="256" r:id="R1bef9a425f494fb5"/>
    <p:sldId xmlns:r="http://schemas.openxmlformats.org/officeDocument/2006/relationships" id="257" r:id="Rc524b62c356c447c"/>
    <p:sldId xmlns:r="http://schemas.openxmlformats.org/officeDocument/2006/relationships" id="258" r:id="R65ad32088ebe42c1"/>
    <p:sldId xmlns:r="http://schemas.openxmlformats.org/officeDocument/2006/relationships" id="259" r:id="Redd56e94f25e4be5"/>
    <p:sldId xmlns:r="http://schemas.openxmlformats.org/officeDocument/2006/relationships" id="260" r:id="R68c54543ad2145f5"/>
    <p:sldId xmlns:r="http://schemas.openxmlformats.org/officeDocument/2006/relationships" id="261" r:id="R381e5e11d71a4578"/>
    <p:sldId xmlns:r="http://schemas.openxmlformats.org/officeDocument/2006/relationships" id="262" r:id="R7210b71a07cb49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dce0a946744d3e" /><Relationship Type="http://schemas.openxmlformats.org/officeDocument/2006/relationships/slide" Target="/ppt/slides/slide1.xml" Id="R1bef9a425f494fb5" /><Relationship Type="http://schemas.openxmlformats.org/officeDocument/2006/relationships/slide" Target="/ppt/slides/slide2.xml" Id="Rc524b62c356c447c" /><Relationship Type="http://schemas.openxmlformats.org/officeDocument/2006/relationships/slide" Target="/ppt/slides/slide3.xml" Id="R65ad32088ebe42c1" /><Relationship Type="http://schemas.openxmlformats.org/officeDocument/2006/relationships/slide" Target="/ppt/slides/slide4.xml" Id="Redd56e94f25e4be5" /><Relationship Type="http://schemas.openxmlformats.org/officeDocument/2006/relationships/slide" Target="/ppt/slides/slide5.xml" Id="R68c54543ad2145f5" /><Relationship Type="http://schemas.openxmlformats.org/officeDocument/2006/relationships/slide" Target="/ppt/slides/slide6.xml" Id="R381e5e11d71a4578" /><Relationship Type="http://schemas.openxmlformats.org/officeDocument/2006/relationships/slide" Target="/ppt/slides/slide7.xml" Id="R7210b71a07cb49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1d1776bf445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962422d4e4429" /><Relationship Type="http://schemas.openxmlformats.org/officeDocument/2006/relationships/theme" Target="/ppt/slideMasters/theme/theme1.xml" Id="Rda22a4e55392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962422d4e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9cdfe8e6847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338cfeb64f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799a227e74d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6b1590e2d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715d91b2f4e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6c0002af4e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802c3d017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WINDYFI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WINDYFI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323 411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−194 071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SARMOYA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Lutvannsveien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928 614 786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WINDYFI AS</a:t>
            </a:r>
          </a:p>
        </p:txBody>
      </p:sp>
    </p:spTree>
  </p:cSld>
  <p:clrMapOvr>
    <a:masterClrMapping xmlns:a="http://schemas.openxmlformats.org/drawingml/2006/main"/>
  </p:clrMapOvr>
</p:sld>
</file>