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5f376bd2a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60b114202499a"/>
  </p:sldMasterIdLst>
  <p:sldIdLst>
    <p:sldId xmlns:r="http://schemas.openxmlformats.org/officeDocument/2006/relationships" id="256" r:id="Re4c6464fe933493a"/>
    <p:sldId xmlns:r="http://schemas.openxmlformats.org/officeDocument/2006/relationships" id="257" r:id="Rafea148e21ee496b"/>
    <p:sldId xmlns:r="http://schemas.openxmlformats.org/officeDocument/2006/relationships" id="258" r:id="R81965465d0104511"/>
    <p:sldId xmlns:r="http://schemas.openxmlformats.org/officeDocument/2006/relationships" id="259" r:id="Rdb6a4f98821040b1"/>
    <p:sldId xmlns:r="http://schemas.openxmlformats.org/officeDocument/2006/relationships" id="260" r:id="Re886bfff358142d2"/>
    <p:sldId xmlns:r="http://schemas.openxmlformats.org/officeDocument/2006/relationships" id="261" r:id="R9b4f41a611d540de"/>
    <p:sldId xmlns:r="http://schemas.openxmlformats.org/officeDocument/2006/relationships" id="262" r:id="R3298a82b7ad241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60b114202499a" /><Relationship Type="http://schemas.openxmlformats.org/officeDocument/2006/relationships/slide" Target="/ppt/slides/slide1.xml" Id="Re4c6464fe933493a" /><Relationship Type="http://schemas.openxmlformats.org/officeDocument/2006/relationships/slide" Target="/ppt/slides/slide2.xml" Id="Rafea148e21ee496b" /><Relationship Type="http://schemas.openxmlformats.org/officeDocument/2006/relationships/slide" Target="/ppt/slides/slide3.xml" Id="R81965465d0104511" /><Relationship Type="http://schemas.openxmlformats.org/officeDocument/2006/relationships/slide" Target="/ppt/slides/slide4.xml" Id="Rdb6a4f98821040b1" /><Relationship Type="http://schemas.openxmlformats.org/officeDocument/2006/relationships/slide" Target="/ppt/slides/slide5.xml" Id="Re886bfff358142d2" /><Relationship Type="http://schemas.openxmlformats.org/officeDocument/2006/relationships/slide" Target="/ppt/slides/slide6.xml" Id="R9b4f41a611d540de" /><Relationship Type="http://schemas.openxmlformats.org/officeDocument/2006/relationships/slide" Target="/ppt/slides/slide7.xml" Id="R3298a82b7ad241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551962b13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66509e95549e9" /><Relationship Type="http://schemas.openxmlformats.org/officeDocument/2006/relationships/theme" Target="/ppt/slideMasters/theme/theme1.xml" Id="Re3c8061acc95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66509e955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895e7bd8d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9edacbff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d55eb80d643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e4f305b67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18a55679f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2ee61184f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16268b15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ADVISORY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727 849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KORSTVEDT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Rytterfaret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928 614 166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