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22ef56294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44a6c211a4ce2"/>
  </p:sldMasterIdLst>
  <p:sldIdLst>
    <p:sldId xmlns:r="http://schemas.openxmlformats.org/officeDocument/2006/relationships" id="256" r:id="R8c9c86c6a0264a49"/>
    <p:sldId xmlns:r="http://schemas.openxmlformats.org/officeDocument/2006/relationships" id="257" r:id="Rb109a0bddad248df"/>
    <p:sldId xmlns:r="http://schemas.openxmlformats.org/officeDocument/2006/relationships" id="258" r:id="R43bfd14e366c4cfc"/>
    <p:sldId xmlns:r="http://schemas.openxmlformats.org/officeDocument/2006/relationships" id="259" r:id="R0eaffbf4ebf048a4"/>
    <p:sldId xmlns:r="http://schemas.openxmlformats.org/officeDocument/2006/relationships" id="260" r:id="Rf671e013e3ff46cb"/>
    <p:sldId xmlns:r="http://schemas.openxmlformats.org/officeDocument/2006/relationships" id="261" r:id="R2037debe339a4969"/>
    <p:sldId xmlns:r="http://schemas.openxmlformats.org/officeDocument/2006/relationships" id="262" r:id="R4c568782ad66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44a6c211a4ce2" /><Relationship Type="http://schemas.openxmlformats.org/officeDocument/2006/relationships/slide" Target="/ppt/slides/slide1.xml" Id="R8c9c86c6a0264a49" /><Relationship Type="http://schemas.openxmlformats.org/officeDocument/2006/relationships/slide" Target="/ppt/slides/slide2.xml" Id="Rb109a0bddad248df" /><Relationship Type="http://schemas.openxmlformats.org/officeDocument/2006/relationships/slide" Target="/ppt/slides/slide3.xml" Id="R43bfd14e366c4cfc" /><Relationship Type="http://schemas.openxmlformats.org/officeDocument/2006/relationships/slide" Target="/ppt/slides/slide4.xml" Id="R0eaffbf4ebf048a4" /><Relationship Type="http://schemas.openxmlformats.org/officeDocument/2006/relationships/slide" Target="/ppt/slides/slide5.xml" Id="Rf671e013e3ff46cb" /><Relationship Type="http://schemas.openxmlformats.org/officeDocument/2006/relationships/slide" Target="/ppt/slides/slide6.xml" Id="R2037debe339a4969" /><Relationship Type="http://schemas.openxmlformats.org/officeDocument/2006/relationships/slide" Target="/ppt/slides/slide7.xml" Id="R4c568782ad66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ae3c0fea5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17abf1c8744c1" /><Relationship Type="http://schemas.openxmlformats.org/officeDocument/2006/relationships/theme" Target="/ppt/slideMasters/theme/theme1.xml" Id="R6eebf9d6e3dc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17abf1c87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cc5360e9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ca39a3d1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706c23b6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1c151661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71a79a3a24c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7acb9b96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622274f1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SMÅKRAFT USPP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USPP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122 485 000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928 613 313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