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5162be8b5644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e9faf8e8e4e98"/>
  </p:sldMasterIdLst>
  <p:sldIdLst>
    <p:sldId xmlns:r="http://schemas.openxmlformats.org/officeDocument/2006/relationships" id="256" r:id="R6a97a04b913542fa"/>
    <p:sldId xmlns:r="http://schemas.openxmlformats.org/officeDocument/2006/relationships" id="257" r:id="R5cd792ce4c234ad5"/>
    <p:sldId xmlns:r="http://schemas.openxmlformats.org/officeDocument/2006/relationships" id="258" r:id="Rbbd97c5828fc453c"/>
    <p:sldId xmlns:r="http://schemas.openxmlformats.org/officeDocument/2006/relationships" id="259" r:id="Rdf14aa7404da489c"/>
    <p:sldId xmlns:r="http://schemas.openxmlformats.org/officeDocument/2006/relationships" id="260" r:id="Rf2bf4a78fd3b4b81"/>
    <p:sldId xmlns:r="http://schemas.openxmlformats.org/officeDocument/2006/relationships" id="261" r:id="R44b36ff0b0a349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e9faf8e8e4e98" /><Relationship Type="http://schemas.openxmlformats.org/officeDocument/2006/relationships/slide" Target="/ppt/slides/slide1.xml" Id="R6a97a04b913542fa" /><Relationship Type="http://schemas.openxmlformats.org/officeDocument/2006/relationships/slide" Target="/ppt/slides/slide2.xml" Id="R5cd792ce4c234ad5" /><Relationship Type="http://schemas.openxmlformats.org/officeDocument/2006/relationships/slide" Target="/ppt/slides/slide3.xml" Id="Rbbd97c5828fc453c" /><Relationship Type="http://schemas.openxmlformats.org/officeDocument/2006/relationships/slide" Target="/ppt/slides/slide4.xml" Id="Rdf14aa7404da489c" /><Relationship Type="http://schemas.openxmlformats.org/officeDocument/2006/relationships/slide" Target="/ppt/slides/slide5.xml" Id="Rf2bf4a78fd3b4b81" /><Relationship Type="http://schemas.openxmlformats.org/officeDocument/2006/relationships/slide" Target="/ppt/slides/slide6.xml" Id="R44b36ff0b0a349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0f638c744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53f5b4b0d473d" /><Relationship Type="http://schemas.openxmlformats.org/officeDocument/2006/relationships/theme" Target="/ppt/slideMasters/theme/theme1.xml" Id="R6b1c955dfddb4b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53f5b4b0d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5585f7fb47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a169401845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2331eaf85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c37a420d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9a725edff4e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a654700c47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SMÅKRAFT USPP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www.smaakraft.no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928 613 313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SMÅKRAFT USPP 1 AS</a:t>
            </a:r>
          </a:p>
        </p:txBody>
      </p:sp>
    </p:spTree>
  </p:cSld>
  <p:clrMapOvr>
    <a:masterClrMapping xmlns:a="http://schemas.openxmlformats.org/drawingml/2006/main"/>
  </p:clrMapOvr>
</p:sld>
</file>