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e7ba9f8d4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9bfc5ced5e4964"/>
  </p:sldMasterIdLst>
  <p:sldIdLst>
    <p:sldId xmlns:r="http://schemas.openxmlformats.org/officeDocument/2006/relationships" id="256" r:id="R23a0c1fec4224717"/>
    <p:sldId xmlns:r="http://schemas.openxmlformats.org/officeDocument/2006/relationships" id="257" r:id="R181cc3d0a7ac4a0e"/>
    <p:sldId xmlns:r="http://schemas.openxmlformats.org/officeDocument/2006/relationships" id="258" r:id="Re6d2325e9705407a"/>
    <p:sldId xmlns:r="http://schemas.openxmlformats.org/officeDocument/2006/relationships" id="259" r:id="R7755f91b659546eb"/>
    <p:sldId xmlns:r="http://schemas.openxmlformats.org/officeDocument/2006/relationships" id="260" r:id="R1149f062304f4f95"/>
    <p:sldId xmlns:r="http://schemas.openxmlformats.org/officeDocument/2006/relationships" id="261" r:id="R6036b7cc6eda48de"/>
    <p:sldId xmlns:r="http://schemas.openxmlformats.org/officeDocument/2006/relationships" id="262" r:id="Re13a12419623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bfc5ced5e4964" /><Relationship Type="http://schemas.openxmlformats.org/officeDocument/2006/relationships/slide" Target="/ppt/slides/slide1.xml" Id="R23a0c1fec4224717" /><Relationship Type="http://schemas.openxmlformats.org/officeDocument/2006/relationships/slide" Target="/ppt/slides/slide2.xml" Id="R181cc3d0a7ac4a0e" /><Relationship Type="http://schemas.openxmlformats.org/officeDocument/2006/relationships/slide" Target="/ppt/slides/slide3.xml" Id="Re6d2325e9705407a" /><Relationship Type="http://schemas.openxmlformats.org/officeDocument/2006/relationships/slide" Target="/ppt/slides/slide4.xml" Id="R7755f91b659546eb" /><Relationship Type="http://schemas.openxmlformats.org/officeDocument/2006/relationships/slide" Target="/ppt/slides/slide5.xml" Id="R1149f062304f4f95" /><Relationship Type="http://schemas.openxmlformats.org/officeDocument/2006/relationships/slide" Target="/ppt/slides/slide6.xml" Id="R6036b7cc6eda48de" /><Relationship Type="http://schemas.openxmlformats.org/officeDocument/2006/relationships/slide" Target="/ppt/slides/slide7.xml" Id="Re13a12419623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092422528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04227c391472d" /><Relationship Type="http://schemas.openxmlformats.org/officeDocument/2006/relationships/theme" Target="/ppt/slideMasters/theme/theme1.xml" Id="Rc833bfb3fac0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04227c391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72aeaeb04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578413a1a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147b7f31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f1204b0c947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12a9b7d74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a71984bd6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38fce83bb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GRØDE HAGEDESIGN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 HAGEDESIGN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2 871 507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SUSANN MISUND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Skaret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928 611 523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GRØDE HAGEDESIGN AS</a:t>
            </a:r>
          </a:p>
        </p:txBody>
      </p:sp>
    </p:spTree>
  </p:cSld>
  <p:clrMapOvr>
    <a:masterClrMapping xmlns:a="http://schemas.openxmlformats.org/drawingml/2006/main"/>
  </p:clrMapOvr>
</p:sld>
</file>