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ab27c3b14b4d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1b0a66000c4d45"/>
  </p:sldMasterIdLst>
  <p:sldIdLst>
    <p:sldId xmlns:r="http://schemas.openxmlformats.org/officeDocument/2006/relationships" id="256" r:id="Rca1764137b8f4fac"/>
    <p:sldId xmlns:r="http://schemas.openxmlformats.org/officeDocument/2006/relationships" id="257" r:id="Rd2a5b1c13917453f"/>
    <p:sldId xmlns:r="http://schemas.openxmlformats.org/officeDocument/2006/relationships" id="258" r:id="R7cd7730815af4f1c"/>
    <p:sldId xmlns:r="http://schemas.openxmlformats.org/officeDocument/2006/relationships" id="259" r:id="R081217bac4fb43ef"/>
    <p:sldId xmlns:r="http://schemas.openxmlformats.org/officeDocument/2006/relationships" id="260" r:id="R65e8cf9cfd604c7f"/>
    <p:sldId xmlns:r="http://schemas.openxmlformats.org/officeDocument/2006/relationships" id="261" r:id="R3b10687c498e4347"/>
    <p:sldId xmlns:r="http://schemas.openxmlformats.org/officeDocument/2006/relationships" id="262" r:id="R5964495dc61c43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1b0a66000c4d45" /><Relationship Type="http://schemas.openxmlformats.org/officeDocument/2006/relationships/slide" Target="/ppt/slides/slide1.xml" Id="Rca1764137b8f4fac" /><Relationship Type="http://schemas.openxmlformats.org/officeDocument/2006/relationships/slide" Target="/ppt/slides/slide2.xml" Id="Rd2a5b1c13917453f" /><Relationship Type="http://schemas.openxmlformats.org/officeDocument/2006/relationships/slide" Target="/ppt/slides/slide3.xml" Id="R7cd7730815af4f1c" /><Relationship Type="http://schemas.openxmlformats.org/officeDocument/2006/relationships/slide" Target="/ppt/slides/slide4.xml" Id="R081217bac4fb43ef" /><Relationship Type="http://schemas.openxmlformats.org/officeDocument/2006/relationships/slide" Target="/ppt/slides/slide5.xml" Id="R65e8cf9cfd604c7f" /><Relationship Type="http://schemas.openxmlformats.org/officeDocument/2006/relationships/slide" Target="/ppt/slides/slide6.xml" Id="R3b10687c498e4347" /><Relationship Type="http://schemas.openxmlformats.org/officeDocument/2006/relationships/slide" Target="/ppt/slides/slide7.xml" Id="R5964495dc61c43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61d4437074f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26b3197394555" /><Relationship Type="http://schemas.openxmlformats.org/officeDocument/2006/relationships/theme" Target="/ppt/slideMasters/theme/theme1.xml" Id="R70de84ee847b43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826b31973945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5b5fb550a46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de972272840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3d885dd6a49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5075d85f34e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19fd2507347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1c314fa1c41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57ad2c3e340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RAAK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1 184 330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 KRISTIN AMUNDSEN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Steinsvikvegen 382A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928 609 367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RAAK AS</a:t>
            </a:r>
          </a:p>
        </p:txBody>
      </p:sp>
    </p:spTree>
  </p:cSld>
  <p:clrMapOvr>
    <a:masterClrMapping xmlns:a="http://schemas.openxmlformats.org/drawingml/2006/main"/>
  </p:clrMapOvr>
</p:sld>
</file>