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1f464c220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38a87549b4b12"/>
  </p:sldMasterIdLst>
  <p:sldIdLst>
    <p:sldId xmlns:r="http://schemas.openxmlformats.org/officeDocument/2006/relationships" id="256" r:id="R4baf778169094340"/>
    <p:sldId xmlns:r="http://schemas.openxmlformats.org/officeDocument/2006/relationships" id="257" r:id="R9d1790ca36f2413b"/>
    <p:sldId xmlns:r="http://schemas.openxmlformats.org/officeDocument/2006/relationships" id="258" r:id="R57c4aa0eda3d45e8"/>
    <p:sldId xmlns:r="http://schemas.openxmlformats.org/officeDocument/2006/relationships" id="259" r:id="R90d9fceecee34d7a"/>
    <p:sldId xmlns:r="http://schemas.openxmlformats.org/officeDocument/2006/relationships" id="260" r:id="Ra098874c8b944465"/>
    <p:sldId xmlns:r="http://schemas.openxmlformats.org/officeDocument/2006/relationships" id="261" r:id="R3f3d45fe22654d7c"/>
    <p:sldId xmlns:r="http://schemas.openxmlformats.org/officeDocument/2006/relationships" id="262" r:id="R253a1e1b656147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38a87549b4b12" /><Relationship Type="http://schemas.openxmlformats.org/officeDocument/2006/relationships/slide" Target="/ppt/slides/slide1.xml" Id="R4baf778169094340" /><Relationship Type="http://schemas.openxmlformats.org/officeDocument/2006/relationships/slide" Target="/ppt/slides/slide2.xml" Id="R9d1790ca36f2413b" /><Relationship Type="http://schemas.openxmlformats.org/officeDocument/2006/relationships/slide" Target="/ppt/slides/slide3.xml" Id="R57c4aa0eda3d45e8" /><Relationship Type="http://schemas.openxmlformats.org/officeDocument/2006/relationships/slide" Target="/ppt/slides/slide4.xml" Id="R90d9fceecee34d7a" /><Relationship Type="http://schemas.openxmlformats.org/officeDocument/2006/relationships/slide" Target="/ppt/slides/slide5.xml" Id="Ra098874c8b944465" /><Relationship Type="http://schemas.openxmlformats.org/officeDocument/2006/relationships/slide" Target="/ppt/slides/slide6.xml" Id="R3f3d45fe22654d7c" /><Relationship Type="http://schemas.openxmlformats.org/officeDocument/2006/relationships/slide" Target="/ppt/slides/slide7.xml" Id="R253a1e1b656147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66b5835d9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54f5d4e1e4c14" /><Relationship Type="http://schemas.openxmlformats.org/officeDocument/2006/relationships/theme" Target="/ppt/slideMasters/theme/theme1.xml" Id="R02aff8b7d488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754f5d4e1e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2876694a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807fae2444b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784da224341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64bb3fa25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4e511885b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a19bf163440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4dcd61f46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OCEANFOOD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−792 803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2 836 338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BJØRNFLATEN INVEST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LARREN INVEST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STRØMMESEN INVEST AS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9011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amb@oceanfood.no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www.oceanfood.no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928 608 409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OCEANFOOD AS</a:t>
            </a:r>
          </a:p>
        </p:txBody>
      </p:sp>
    </p:spTree>
  </p:cSld>
  <p:clrMapOvr>
    <a:masterClrMapping xmlns:a="http://schemas.openxmlformats.org/drawingml/2006/main"/>
  </p:clrMapOvr>
</p:sld>
</file>