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92a27d7c784d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64d161ab794857"/>
  </p:sldMasterIdLst>
  <p:sldIdLst>
    <p:sldId xmlns:r="http://schemas.openxmlformats.org/officeDocument/2006/relationships" id="256" r:id="Rb48b804fe2ea4b86"/>
    <p:sldId xmlns:r="http://schemas.openxmlformats.org/officeDocument/2006/relationships" id="257" r:id="R6e109082b55b4e3b"/>
    <p:sldId xmlns:r="http://schemas.openxmlformats.org/officeDocument/2006/relationships" id="258" r:id="Rb0dfe13c346547f3"/>
    <p:sldId xmlns:r="http://schemas.openxmlformats.org/officeDocument/2006/relationships" id="259" r:id="Rea43cf9429be4fae"/>
    <p:sldId xmlns:r="http://schemas.openxmlformats.org/officeDocument/2006/relationships" id="260" r:id="Rdeded83d3f5f4369"/>
    <p:sldId xmlns:r="http://schemas.openxmlformats.org/officeDocument/2006/relationships" id="261" r:id="R8ba9fbe1d7d047a4"/>
    <p:sldId xmlns:r="http://schemas.openxmlformats.org/officeDocument/2006/relationships" id="262" r:id="R1dd712936dfa48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64d161ab794857" /><Relationship Type="http://schemas.openxmlformats.org/officeDocument/2006/relationships/slide" Target="/ppt/slides/slide1.xml" Id="Rb48b804fe2ea4b86" /><Relationship Type="http://schemas.openxmlformats.org/officeDocument/2006/relationships/slide" Target="/ppt/slides/slide2.xml" Id="R6e109082b55b4e3b" /><Relationship Type="http://schemas.openxmlformats.org/officeDocument/2006/relationships/slide" Target="/ppt/slides/slide3.xml" Id="Rb0dfe13c346547f3" /><Relationship Type="http://schemas.openxmlformats.org/officeDocument/2006/relationships/slide" Target="/ppt/slides/slide4.xml" Id="Rea43cf9429be4fae" /><Relationship Type="http://schemas.openxmlformats.org/officeDocument/2006/relationships/slide" Target="/ppt/slides/slide5.xml" Id="Rdeded83d3f5f4369" /><Relationship Type="http://schemas.openxmlformats.org/officeDocument/2006/relationships/slide" Target="/ppt/slides/slide6.xml" Id="R8ba9fbe1d7d047a4" /><Relationship Type="http://schemas.openxmlformats.org/officeDocument/2006/relationships/slide" Target="/ppt/slides/slide7.xml" Id="R1dd712936dfa48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67342b03240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68b2697c447f3" /><Relationship Type="http://schemas.openxmlformats.org/officeDocument/2006/relationships/theme" Target="/ppt/slideMasters/theme/theme1.xml" Id="Rb1d0e831f69f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68b2697c447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a3e4a90bf44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464e5e431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a3604376640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008bae98042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526e7532a4f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78d1d769042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6cc66ffe741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S&amp;E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S&amp;E HOLDING AS ble etablert [år] og holder til i Nedre 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27 570 358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27 579 678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S&amp;E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Eggedalsveien 235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3358 Nedre 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928 602 001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S&amp;E HOLDING AS</a:t>
            </a:r>
          </a:p>
        </p:txBody>
      </p:sp>
    </p:spTree>
  </p:cSld>
  <p:clrMapOvr>
    <a:masterClrMapping xmlns:a="http://schemas.openxmlformats.org/drawingml/2006/main"/>
  </p:clrMapOvr>
</p:sld>
</file>