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2b979fc1744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0b6b8be6b84636"/>
  </p:sldMasterIdLst>
  <p:sldIdLst>
    <p:sldId xmlns:r="http://schemas.openxmlformats.org/officeDocument/2006/relationships" id="256" r:id="Ra38212a694f44a03"/>
    <p:sldId xmlns:r="http://schemas.openxmlformats.org/officeDocument/2006/relationships" id="257" r:id="Rb3210ab5f56f4cab"/>
    <p:sldId xmlns:r="http://schemas.openxmlformats.org/officeDocument/2006/relationships" id="258" r:id="R67449e22d0f44ed8"/>
    <p:sldId xmlns:r="http://schemas.openxmlformats.org/officeDocument/2006/relationships" id="259" r:id="R92b953a4aef2450e"/>
    <p:sldId xmlns:r="http://schemas.openxmlformats.org/officeDocument/2006/relationships" id="260" r:id="Rf66320fe8f024ede"/>
    <p:sldId xmlns:r="http://schemas.openxmlformats.org/officeDocument/2006/relationships" id="261" r:id="R221f0a038a9447b2"/>
    <p:sldId xmlns:r="http://schemas.openxmlformats.org/officeDocument/2006/relationships" id="262" r:id="Rcb64874258a9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0b6b8be6b84636" /><Relationship Type="http://schemas.openxmlformats.org/officeDocument/2006/relationships/slide" Target="/ppt/slides/slide1.xml" Id="Ra38212a694f44a03" /><Relationship Type="http://schemas.openxmlformats.org/officeDocument/2006/relationships/slide" Target="/ppt/slides/slide2.xml" Id="Rb3210ab5f56f4cab" /><Relationship Type="http://schemas.openxmlformats.org/officeDocument/2006/relationships/slide" Target="/ppt/slides/slide3.xml" Id="R67449e22d0f44ed8" /><Relationship Type="http://schemas.openxmlformats.org/officeDocument/2006/relationships/slide" Target="/ppt/slides/slide4.xml" Id="R92b953a4aef2450e" /><Relationship Type="http://schemas.openxmlformats.org/officeDocument/2006/relationships/slide" Target="/ppt/slides/slide5.xml" Id="Rf66320fe8f024ede" /><Relationship Type="http://schemas.openxmlformats.org/officeDocument/2006/relationships/slide" Target="/ppt/slides/slide6.xml" Id="R221f0a038a9447b2" /><Relationship Type="http://schemas.openxmlformats.org/officeDocument/2006/relationships/slide" Target="/ppt/slides/slide7.xml" Id="Rcb64874258a9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6536cc0d346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62ffd93b64884" /><Relationship Type="http://schemas.openxmlformats.org/officeDocument/2006/relationships/theme" Target="/ppt/slideMasters/theme/theme1.xml" Id="R1e9c97584e0f41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62ffd93b648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1484f7d9f45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1ef79ff7242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01b9f4e1a4d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f37352d754f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8d15516da4e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18f2cc2ce41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970193fd74d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S&amp;E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S&amp;E HOLDING AS ble etablert [år] og holder til i Nedre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27 563 169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27 572 489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ENGER-HOLDING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STRAND-INVEST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Eggedalsveien 235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3358 Nedre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928 602 001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S&amp;E HOLDING AS</a:t>
            </a:r>
          </a:p>
        </p:txBody>
      </p:sp>
    </p:spTree>
  </p:cSld>
  <p:clrMapOvr>
    <a:masterClrMapping xmlns:a="http://schemas.openxmlformats.org/drawingml/2006/main"/>
  </p:clrMapOvr>
</p:sld>
</file>