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f52df76e7244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996e449a924f38"/>
  </p:sldMasterIdLst>
  <p:sldIdLst>
    <p:sldId xmlns:r="http://schemas.openxmlformats.org/officeDocument/2006/relationships" id="256" r:id="R67aae93434ff4044"/>
    <p:sldId xmlns:r="http://schemas.openxmlformats.org/officeDocument/2006/relationships" id="257" r:id="R9f958e65a14644fb"/>
    <p:sldId xmlns:r="http://schemas.openxmlformats.org/officeDocument/2006/relationships" id="258" r:id="R58d36bf45e43481a"/>
    <p:sldId xmlns:r="http://schemas.openxmlformats.org/officeDocument/2006/relationships" id="259" r:id="R62290cad7e054ad9"/>
    <p:sldId xmlns:r="http://schemas.openxmlformats.org/officeDocument/2006/relationships" id="260" r:id="Rbdc0084438904f88"/>
    <p:sldId xmlns:r="http://schemas.openxmlformats.org/officeDocument/2006/relationships" id="261" r:id="Re393b349510e4df1"/>
    <p:sldId xmlns:r="http://schemas.openxmlformats.org/officeDocument/2006/relationships" id="262" r:id="Rd3077fa1aca646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996e449a924f38" /><Relationship Type="http://schemas.openxmlformats.org/officeDocument/2006/relationships/slide" Target="/ppt/slides/slide1.xml" Id="R67aae93434ff4044" /><Relationship Type="http://schemas.openxmlformats.org/officeDocument/2006/relationships/slide" Target="/ppt/slides/slide2.xml" Id="R9f958e65a14644fb" /><Relationship Type="http://schemas.openxmlformats.org/officeDocument/2006/relationships/slide" Target="/ppt/slides/slide3.xml" Id="R58d36bf45e43481a" /><Relationship Type="http://schemas.openxmlformats.org/officeDocument/2006/relationships/slide" Target="/ppt/slides/slide4.xml" Id="R62290cad7e054ad9" /><Relationship Type="http://schemas.openxmlformats.org/officeDocument/2006/relationships/slide" Target="/ppt/slides/slide5.xml" Id="Rbdc0084438904f88" /><Relationship Type="http://schemas.openxmlformats.org/officeDocument/2006/relationships/slide" Target="/ppt/slides/slide6.xml" Id="Re393b349510e4df1" /><Relationship Type="http://schemas.openxmlformats.org/officeDocument/2006/relationships/slide" Target="/ppt/slides/slide7.xml" Id="Rd3077fa1aca646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1c7b3483941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17e2a4f65425a" /><Relationship Type="http://schemas.openxmlformats.org/officeDocument/2006/relationships/theme" Target="/ppt/slideMasters/theme/theme1.xml" Id="R28fbaaf9164848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c17e2a4f6542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9f5f153db44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ca23e5c1e48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94aea248d42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bf1748b9a43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8b10ac22143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2fcd2be8849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01fc2e24548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SNOWMIND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SNOWMIND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SNOWMIND AS ble etablert [år] og holder til i Beitostølen.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SNOWMIND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SNOWMIND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SNOWMIND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SNOWMIND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DALHEIM GØRAN JØRGENSEN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KOLBU TOR HÅVARD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SALOMONSEN MORTEN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SKIMAG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TEIGEN KNUT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SNOWMIND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 Håvard Kolbu, Lialøovegen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2953 Beitostølen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928 601 250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SNOWMIND AS</a:t>
            </a:r>
          </a:p>
        </p:txBody>
      </p:sp>
    </p:spTree>
  </p:cSld>
  <p:clrMapOvr>
    <a:masterClrMapping xmlns:a="http://schemas.openxmlformats.org/drawingml/2006/main"/>
  </p:clrMapOvr>
</p:sld>
</file>