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bc858c1b954f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68eb212b7e4ef0"/>
  </p:sldMasterIdLst>
  <p:sldIdLst>
    <p:sldId xmlns:r="http://schemas.openxmlformats.org/officeDocument/2006/relationships" id="256" r:id="R7912faf19ef64fcd"/>
    <p:sldId xmlns:r="http://schemas.openxmlformats.org/officeDocument/2006/relationships" id="257" r:id="R9d6d321818b14bbf"/>
    <p:sldId xmlns:r="http://schemas.openxmlformats.org/officeDocument/2006/relationships" id="258" r:id="R6d9545d4702744bc"/>
    <p:sldId xmlns:r="http://schemas.openxmlformats.org/officeDocument/2006/relationships" id="259" r:id="Rd99607d462f04c81"/>
    <p:sldId xmlns:r="http://schemas.openxmlformats.org/officeDocument/2006/relationships" id="260" r:id="R881728f38929462e"/>
    <p:sldId xmlns:r="http://schemas.openxmlformats.org/officeDocument/2006/relationships" id="261" r:id="Rf8d535b295774a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68eb212b7e4ef0" /><Relationship Type="http://schemas.openxmlformats.org/officeDocument/2006/relationships/slide" Target="/ppt/slides/slide1.xml" Id="R7912faf19ef64fcd" /><Relationship Type="http://schemas.openxmlformats.org/officeDocument/2006/relationships/slide" Target="/ppt/slides/slide2.xml" Id="R9d6d321818b14bbf" /><Relationship Type="http://schemas.openxmlformats.org/officeDocument/2006/relationships/slide" Target="/ppt/slides/slide3.xml" Id="R6d9545d4702744bc" /><Relationship Type="http://schemas.openxmlformats.org/officeDocument/2006/relationships/slide" Target="/ppt/slides/slide4.xml" Id="Rd99607d462f04c81" /><Relationship Type="http://schemas.openxmlformats.org/officeDocument/2006/relationships/slide" Target="/ppt/slides/slide5.xml" Id="R881728f38929462e" /><Relationship Type="http://schemas.openxmlformats.org/officeDocument/2006/relationships/slide" Target="/ppt/slides/slide6.xml" Id="Rf8d535b295774a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bf3f2df85f4c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4dcfe5bc848e6" /><Relationship Type="http://schemas.openxmlformats.org/officeDocument/2006/relationships/theme" Target="/ppt/slideMasters/theme/theme1.xml" Id="Rbd5c022bc6d340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44dcfe5bc848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bdbdc9dd240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1cbe5b6a343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028a6172142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70318f88f42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58e79b41f43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b294f042641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NRP FUND PARTNERS 2022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FUND PARTNERS 2022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NRP FUND PARTNERS 2022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FUND PARTNERS 2022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FUND PARTNERS 2022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FUND PARTNERS 2022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KKN INVESTMENT AS  –  11,4 %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LARSEN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BRITA RANDEM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CHONG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WIK BENTSEN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NIAX INVEST AS  –  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FUND PARTNERS 2022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Ness, Risan &amp; Partners AS, 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928 598 799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FUND PARTNERS 2022 AS</a:t>
            </a:r>
          </a:p>
        </p:txBody>
      </p:sp>
    </p:spTree>
  </p:cSld>
  <p:clrMapOvr>
    <a:masterClrMapping xmlns:a="http://schemas.openxmlformats.org/drawingml/2006/main"/>
  </p:clrMapOvr>
</p:sld>
</file>