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098e98b8df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de730f74a149e4"/>
  </p:sldMasterIdLst>
  <p:sldIdLst>
    <p:sldId xmlns:r="http://schemas.openxmlformats.org/officeDocument/2006/relationships" id="256" r:id="R098bf8c799e543c8"/>
    <p:sldId xmlns:r="http://schemas.openxmlformats.org/officeDocument/2006/relationships" id="257" r:id="Rc2c9e3dc58034d4e"/>
    <p:sldId xmlns:r="http://schemas.openxmlformats.org/officeDocument/2006/relationships" id="258" r:id="R19d96350454a472d"/>
    <p:sldId xmlns:r="http://schemas.openxmlformats.org/officeDocument/2006/relationships" id="259" r:id="R6ad32387dc234720"/>
    <p:sldId xmlns:r="http://schemas.openxmlformats.org/officeDocument/2006/relationships" id="260" r:id="R5531933e85f54183"/>
    <p:sldId xmlns:r="http://schemas.openxmlformats.org/officeDocument/2006/relationships" id="261" r:id="Rfd705fe79e17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e730f74a149e4" /><Relationship Type="http://schemas.openxmlformats.org/officeDocument/2006/relationships/slide" Target="/ppt/slides/slide1.xml" Id="R098bf8c799e543c8" /><Relationship Type="http://schemas.openxmlformats.org/officeDocument/2006/relationships/slide" Target="/ppt/slides/slide2.xml" Id="Rc2c9e3dc58034d4e" /><Relationship Type="http://schemas.openxmlformats.org/officeDocument/2006/relationships/slide" Target="/ppt/slides/slide3.xml" Id="R19d96350454a472d" /><Relationship Type="http://schemas.openxmlformats.org/officeDocument/2006/relationships/slide" Target="/ppt/slides/slide4.xml" Id="R6ad32387dc234720" /><Relationship Type="http://schemas.openxmlformats.org/officeDocument/2006/relationships/slide" Target="/ppt/slides/slide5.xml" Id="R5531933e85f54183" /><Relationship Type="http://schemas.openxmlformats.org/officeDocument/2006/relationships/slide" Target="/ppt/slides/slide6.xml" Id="Rfd705fe79e17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a2843342a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d759970f4f45" /><Relationship Type="http://schemas.openxmlformats.org/officeDocument/2006/relationships/theme" Target="/ppt/slideMasters/theme/theme1.xml" Id="Rcf3a3c40d869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fd759970f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8e18df0b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e857101ff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f24a03053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8fd4b2835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163c2863c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b15ffca9c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RAMRAP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RAMRAP HOLDING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TRYGVE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928 596 869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RAMRAP HOLDING AS</a:t>
            </a:r>
          </a:p>
        </p:txBody>
      </p:sp>
    </p:spTree>
  </p:cSld>
  <p:clrMapOvr>
    <a:masterClrMapping xmlns:a="http://schemas.openxmlformats.org/drawingml/2006/main"/>
  </p:clrMapOvr>
</p:sld>
</file>