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99cc09a203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708dab9104556"/>
  </p:sldMasterIdLst>
  <p:sldIdLst>
    <p:sldId xmlns:r="http://schemas.openxmlformats.org/officeDocument/2006/relationships" id="256" r:id="R8bf51a20a0b3429a"/>
    <p:sldId xmlns:r="http://schemas.openxmlformats.org/officeDocument/2006/relationships" id="257" r:id="Rca9d948ac0cc47bb"/>
    <p:sldId xmlns:r="http://schemas.openxmlformats.org/officeDocument/2006/relationships" id="258" r:id="Re5177f637f9a478f"/>
    <p:sldId xmlns:r="http://schemas.openxmlformats.org/officeDocument/2006/relationships" id="259" r:id="Ra2445b1a73b64cf0"/>
    <p:sldId xmlns:r="http://schemas.openxmlformats.org/officeDocument/2006/relationships" id="260" r:id="R11488a1893884341"/>
    <p:sldId xmlns:r="http://schemas.openxmlformats.org/officeDocument/2006/relationships" id="261" r:id="R4df32cb950724726"/>
    <p:sldId xmlns:r="http://schemas.openxmlformats.org/officeDocument/2006/relationships" id="262" r:id="R16034a243b3d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708dab9104556" /><Relationship Type="http://schemas.openxmlformats.org/officeDocument/2006/relationships/slide" Target="/ppt/slides/slide1.xml" Id="R8bf51a20a0b3429a" /><Relationship Type="http://schemas.openxmlformats.org/officeDocument/2006/relationships/slide" Target="/ppt/slides/slide2.xml" Id="Rca9d948ac0cc47bb" /><Relationship Type="http://schemas.openxmlformats.org/officeDocument/2006/relationships/slide" Target="/ppt/slides/slide3.xml" Id="Re5177f637f9a478f" /><Relationship Type="http://schemas.openxmlformats.org/officeDocument/2006/relationships/slide" Target="/ppt/slides/slide4.xml" Id="Ra2445b1a73b64cf0" /><Relationship Type="http://schemas.openxmlformats.org/officeDocument/2006/relationships/slide" Target="/ppt/slides/slide5.xml" Id="R11488a1893884341" /><Relationship Type="http://schemas.openxmlformats.org/officeDocument/2006/relationships/slide" Target="/ppt/slides/slide6.xml" Id="R4df32cb950724726" /><Relationship Type="http://schemas.openxmlformats.org/officeDocument/2006/relationships/slide" Target="/ppt/slides/slide7.xml" Id="R16034a243b3d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160224452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a8358f9641b3" /><Relationship Type="http://schemas.openxmlformats.org/officeDocument/2006/relationships/theme" Target="/ppt/slideMasters/theme/theme1.xml" Id="Rb8a5e8aeab68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ea8358f9641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73e90b6a9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f0cb2fcdd47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838ea8e74f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ef74c860f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cd405ef064f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c9521fbbe49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628626b4e4b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LANABUKT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LANABUKT EIENDOMSUTVIKLING AS ble etablert [år] og holder til i Hesseng.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422 387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AROMASOL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Krøkebærveien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9912 Hesseng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928 586 804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LANABUKT EIENDOMSUTVIKLING AS</a:t>
            </a:r>
          </a:p>
        </p:txBody>
      </p:sp>
    </p:spTree>
  </p:cSld>
  <p:clrMapOvr>
    <a:masterClrMapping xmlns:a="http://schemas.openxmlformats.org/drawingml/2006/main"/>
  </p:clrMapOvr>
</p:sld>
</file>