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30bff3c7734a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6ef42931ff491c"/>
  </p:sldMasterIdLst>
  <p:sldIdLst>
    <p:sldId xmlns:r="http://schemas.openxmlformats.org/officeDocument/2006/relationships" id="256" r:id="R2c3093b961be4327"/>
    <p:sldId xmlns:r="http://schemas.openxmlformats.org/officeDocument/2006/relationships" id="257" r:id="R923aa0eed90d4a46"/>
    <p:sldId xmlns:r="http://schemas.openxmlformats.org/officeDocument/2006/relationships" id="258" r:id="Rd96c7fb8ad2a46de"/>
    <p:sldId xmlns:r="http://schemas.openxmlformats.org/officeDocument/2006/relationships" id="259" r:id="Rf03392f15fdd4632"/>
    <p:sldId xmlns:r="http://schemas.openxmlformats.org/officeDocument/2006/relationships" id="260" r:id="R1f82d697ca724d60"/>
    <p:sldId xmlns:r="http://schemas.openxmlformats.org/officeDocument/2006/relationships" id="261" r:id="R1610b1418d7b4989"/>
    <p:sldId xmlns:r="http://schemas.openxmlformats.org/officeDocument/2006/relationships" id="262" r:id="R9e0837281dfb4a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ef42931ff491c" /><Relationship Type="http://schemas.openxmlformats.org/officeDocument/2006/relationships/slide" Target="/ppt/slides/slide1.xml" Id="R2c3093b961be4327" /><Relationship Type="http://schemas.openxmlformats.org/officeDocument/2006/relationships/slide" Target="/ppt/slides/slide2.xml" Id="R923aa0eed90d4a46" /><Relationship Type="http://schemas.openxmlformats.org/officeDocument/2006/relationships/slide" Target="/ppt/slides/slide3.xml" Id="Rd96c7fb8ad2a46de" /><Relationship Type="http://schemas.openxmlformats.org/officeDocument/2006/relationships/slide" Target="/ppt/slides/slide4.xml" Id="Rf03392f15fdd4632" /><Relationship Type="http://schemas.openxmlformats.org/officeDocument/2006/relationships/slide" Target="/ppt/slides/slide5.xml" Id="R1f82d697ca724d60" /><Relationship Type="http://schemas.openxmlformats.org/officeDocument/2006/relationships/slide" Target="/ppt/slides/slide6.xml" Id="R1610b1418d7b4989" /><Relationship Type="http://schemas.openxmlformats.org/officeDocument/2006/relationships/slide" Target="/ppt/slides/slide7.xml" Id="R9e0837281dfb4a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a369c02064c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911315558423f" /><Relationship Type="http://schemas.openxmlformats.org/officeDocument/2006/relationships/theme" Target="/ppt/slideMasters/theme/theme1.xml" Id="R9f434afd3f38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991131555842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1fab68f1340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c51d6bef944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3449627f64c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1e4466f074d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ae2d4181e43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d44ddd8a647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189052d7947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BARNESKATTER ASKIM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BARNESKATTER ASKIM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BARNESKATTER ASKIM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BARNESKATTER ASKIM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BARNESKATTER ASKIM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BARNESKATTER ASKIM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997 884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407 750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BARNESKATTER ASKIM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LINDSTAD ANE ELISABETH 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BARNESKATTER ASKIM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Giltvedtveien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928 583 252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BARNESKATTER ASKIM AS</a:t>
            </a:r>
          </a:p>
        </p:txBody>
      </p:sp>
    </p:spTree>
  </p:cSld>
  <p:clrMapOvr>
    <a:masterClrMapping xmlns:a="http://schemas.openxmlformats.org/drawingml/2006/main"/>
  </p:clrMapOvr>
</p:sld>
</file>