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912f5df3614a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2fbcf7da0e4629"/>
  </p:sldMasterIdLst>
  <p:sldIdLst>
    <p:sldId xmlns:r="http://schemas.openxmlformats.org/officeDocument/2006/relationships" id="256" r:id="R646ae5ae6ea94cbb"/>
    <p:sldId xmlns:r="http://schemas.openxmlformats.org/officeDocument/2006/relationships" id="257" r:id="R5ad3dfbf336744e2"/>
    <p:sldId xmlns:r="http://schemas.openxmlformats.org/officeDocument/2006/relationships" id="258" r:id="Rab118d9d0ea249a6"/>
    <p:sldId xmlns:r="http://schemas.openxmlformats.org/officeDocument/2006/relationships" id="259" r:id="Rdfc62eb045474bb8"/>
    <p:sldId xmlns:r="http://schemas.openxmlformats.org/officeDocument/2006/relationships" id="260" r:id="Rc520f995d7ac42c7"/>
    <p:sldId xmlns:r="http://schemas.openxmlformats.org/officeDocument/2006/relationships" id="261" r:id="R075b093d866d48f9"/>
    <p:sldId xmlns:r="http://schemas.openxmlformats.org/officeDocument/2006/relationships" id="262" r:id="Ra8e224ae8b584a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2fbcf7da0e4629" /><Relationship Type="http://schemas.openxmlformats.org/officeDocument/2006/relationships/slide" Target="/ppt/slides/slide1.xml" Id="R646ae5ae6ea94cbb" /><Relationship Type="http://schemas.openxmlformats.org/officeDocument/2006/relationships/slide" Target="/ppt/slides/slide2.xml" Id="R5ad3dfbf336744e2" /><Relationship Type="http://schemas.openxmlformats.org/officeDocument/2006/relationships/slide" Target="/ppt/slides/slide3.xml" Id="Rab118d9d0ea249a6" /><Relationship Type="http://schemas.openxmlformats.org/officeDocument/2006/relationships/slide" Target="/ppt/slides/slide4.xml" Id="Rdfc62eb045474bb8" /><Relationship Type="http://schemas.openxmlformats.org/officeDocument/2006/relationships/slide" Target="/ppt/slides/slide5.xml" Id="Rc520f995d7ac42c7" /><Relationship Type="http://schemas.openxmlformats.org/officeDocument/2006/relationships/slide" Target="/ppt/slides/slide6.xml" Id="R075b093d866d48f9" /><Relationship Type="http://schemas.openxmlformats.org/officeDocument/2006/relationships/slide" Target="/ppt/slides/slide7.xml" Id="Ra8e224ae8b584a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3986a4464244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2b9792dec49a1" /><Relationship Type="http://schemas.openxmlformats.org/officeDocument/2006/relationships/theme" Target="/ppt/slideMasters/theme/theme1.xml" Id="Rfd756926f83240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92b9792dec49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12c84d78941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3f59dfe0e49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0f467dedf43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6f405b30f44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832b7ead444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7ba36e1a945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32638b33943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TROLLHEIMEN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TROLLHEIMEN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TROLLHEIMEN ENTREPRENØR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TROLLHEIMEN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TROLLHEIMEN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TROLLHEIMEN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3 936 986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−445 842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−391 749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1 046 249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2 118 266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TROLLHEIMEN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LUNDHYTTA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HOLILØKK JON TORMOD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HOLILØKK KENNETH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YTTERHUS HÅKON HÅRSTAD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YTTERHUS TOR IVAR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TROLLHEIMEN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928 580 717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TROLLHEIMEN ENTREPRENØR AS</a:t>
            </a:r>
          </a:p>
        </p:txBody>
      </p:sp>
    </p:spTree>
  </p:cSld>
  <p:clrMapOvr>
    <a:masterClrMapping xmlns:a="http://schemas.openxmlformats.org/drawingml/2006/main"/>
  </p:clrMapOvr>
</p:sld>
</file>