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6738c6dddc47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8111d28da44211"/>
  </p:sldMasterIdLst>
  <p:sldIdLst>
    <p:sldId xmlns:r="http://schemas.openxmlformats.org/officeDocument/2006/relationships" id="256" r:id="R847d360dfc704308"/>
    <p:sldId xmlns:r="http://schemas.openxmlformats.org/officeDocument/2006/relationships" id="257" r:id="R501faae69df74552"/>
    <p:sldId xmlns:r="http://schemas.openxmlformats.org/officeDocument/2006/relationships" id="258" r:id="Rc8b2d817726c43d7"/>
    <p:sldId xmlns:r="http://schemas.openxmlformats.org/officeDocument/2006/relationships" id="259" r:id="Ra0824db2c57c44de"/>
    <p:sldId xmlns:r="http://schemas.openxmlformats.org/officeDocument/2006/relationships" id="260" r:id="R28decdaf80164e44"/>
    <p:sldId xmlns:r="http://schemas.openxmlformats.org/officeDocument/2006/relationships" id="261" r:id="R555dc480368641a8"/>
    <p:sldId xmlns:r="http://schemas.openxmlformats.org/officeDocument/2006/relationships" id="262" r:id="R0311b22be9bd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8111d28da44211" /><Relationship Type="http://schemas.openxmlformats.org/officeDocument/2006/relationships/slide" Target="/ppt/slides/slide1.xml" Id="R847d360dfc704308" /><Relationship Type="http://schemas.openxmlformats.org/officeDocument/2006/relationships/slide" Target="/ppt/slides/slide2.xml" Id="R501faae69df74552" /><Relationship Type="http://schemas.openxmlformats.org/officeDocument/2006/relationships/slide" Target="/ppt/slides/slide3.xml" Id="Rc8b2d817726c43d7" /><Relationship Type="http://schemas.openxmlformats.org/officeDocument/2006/relationships/slide" Target="/ppt/slides/slide4.xml" Id="Ra0824db2c57c44de" /><Relationship Type="http://schemas.openxmlformats.org/officeDocument/2006/relationships/slide" Target="/ppt/slides/slide5.xml" Id="R28decdaf80164e44" /><Relationship Type="http://schemas.openxmlformats.org/officeDocument/2006/relationships/slide" Target="/ppt/slides/slide6.xml" Id="R555dc480368641a8" /><Relationship Type="http://schemas.openxmlformats.org/officeDocument/2006/relationships/slide" Target="/ppt/slides/slide7.xml" Id="R0311b22be9bd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4307aa19f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e6057c9fd44d9" /><Relationship Type="http://schemas.openxmlformats.org/officeDocument/2006/relationships/theme" Target="/ppt/slideMasters/theme/theme1.xml" Id="Recacb58dfc6e43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ee6057c9fd44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e2a17ff3f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afb607787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fa1243f064a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da6a745dc48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f4b0c48af43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b0affa711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fad6c1d5440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HEAVY METALL MEKANISKE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HEAVY METALL MEKANISKE AS ble etablert [år] og holder til i Selbustrand.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200 261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228 650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 ODDBJØRN KJØSNES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Stamnesvegen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7584 Selbustrand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928 580 644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HEAVY METALL MEKANISKE AS</a:t>
            </a:r>
          </a:p>
        </p:txBody>
      </p:sp>
    </p:spTree>
  </p:cSld>
  <p:clrMapOvr>
    <a:masterClrMapping xmlns:a="http://schemas.openxmlformats.org/drawingml/2006/main"/>
  </p:clrMapOvr>
</p:sld>
</file>