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a5b29b8a0743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7428466b58497d"/>
  </p:sldMasterIdLst>
  <p:sldIdLst>
    <p:sldId xmlns:r="http://schemas.openxmlformats.org/officeDocument/2006/relationships" id="256" r:id="R3de1f2fe35e748d0"/>
    <p:sldId xmlns:r="http://schemas.openxmlformats.org/officeDocument/2006/relationships" id="257" r:id="R1d3830d1b2b442e1"/>
    <p:sldId xmlns:r="http://schemas.openxmlformats.org/officeDocument/2006/relationships" id="258" r:id="R26d7a61dff5e46e9"/>
    <p:sldId xmlns:r="http://schemas.openxmlformats.org/officeDocument/2006/relationships" id="259" r:id="R53165269d06a4469"/>
    <p:sldId xmlns:r="http://schemas.openxmlformats.org/officeDocument/2006/relationships" id="260" r:id="R388f8b8a872746ae"/>
    <p:sldId xmlns:r="http://schemas.openxmlformats.org/officeDocument/2006/relationships" id="261" r:id="R0914d43c746246f3"/>
    <p:sldId xmlns:r="http://schemas.openxmlformats.org/officeDocument/2006/relationships" id="262" r:id="R4c2a35662fd449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7428466b58497d" /><Relationship Type="http://schemas.openxmlformats.org/officeDocument/2006/relationships/slide" Target="/ppt/slides/slide1.xml" Id="R3de1f2fe35e748d0" /><Relationship Type="http://schemas.openxmlformats.org/officeDocument/2006/relationships/slide" Target="/ppt/slides/slide2.xml" Id="R1d3830d1b2b442e1" /><Relationship Type="http://schemas.openxmlformats.org/officeDocument/2006/relationships/slide" Target="/ppt/slides/slide3.xml" Id="R26d7a61dff5e46e9" /><Relationship Type="http://schemas.openxmlformats.org/officeDocument/2006/relationships/slide" Target="/ppt/slides/slide4.xml" Id="R53165269d06a4469" /><Relationship Type="http://schemas.openxmlformats.org/officeDocument/2006/relationships/slide" Target="/ppt/slides/slide5.xml" Id="R388f8b8a872746ae" /><Relationship Type="http://schemas.openxmlformats.org/officeDocument/2006/relationships/slide" Target="/ppt/slides/slide6.xml" Id="R0914d43c746246f3" /><Relationship Type="http://schemas.openxmlformats.org/officeDocument/2006/relationships/slide" Target="/ppt/slides/slide7.xml" Id="R4c2a35662fd449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41d7126f5247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18d370edac4537" /><Relationship Type="http://schemas.openxmlformats.org/officeDocument/2006/relationships/theme" Target="/ppt/slideMasters/theme/theme1.xml" Id="Rdcd065997d544d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18d370edac45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f5ed0001484b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19148fa6a540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e9dffc8b3a40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26b0f5420847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6edf4e114542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37c99937db48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1f6423067446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824 738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830 001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845 001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INSAM TRY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Terneveien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928 580 113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EIT AS</a:t>
            </a:r>
          </a:p>
        </p:txBody>
      </p:sp>
    </p:spTree>
  </p:cSld>
  <p:clrMapOvr>
    <a:masterClrMapping xmlns:a="http://schemas.openxmlformats.org/drawingml/2006/main"/>
  </p:clrMapOvr>
</p:sld>
</file>