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8e215af050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82f8e45924f16"/>
  </p:sldMasterIdLst>
  <p:sldIdLst>
    <p:sldId xmlns:r="http://schemas.openxmlformats.org/officeDocument/2006/relationships" id="256" r:id="Ra9f26c6470c3460e"/>
    <p:sldId xmlns:r="http://schemas.openxmlformats.org/officeDocument/2006/relationships" id="257" r:id="Rbeae3dbc14614acd"/>
    <p:sldId xmlns:r="http://schemas.openxmlformats.org/officeDocument/2006/relationships" id="258" r:id="R6aa6efcde7e04c1c"/>
    <p:sldId xmlns:r="http://schemas.openxmlformats.org/officeDocument/2006/relationships" id="259" r:id="Rec7f9a7eb4704986"/>
    <p:sldId xmlns:r="http://schemas.openxmlformats.org/officeDocument/2006/relationships" id="260" r:id="R496fc4faf4884efe"/>
    <p:sldId xmlns:r="http://schemas.openxmlformats.org/officeDocument/2006/relationships" id="261" r:id="R36d32656ca974c67"/>
    <p:sldId xmlns:r="http://schemas.openxmlformats.org/officeDocument/2006/relationships" id="262" r:id="R1dbb806cb29147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82f8e45924f16" /><Relationship Type="http://schemas.openxmlformats.org/officeDocument/2006/relationships/slide" Target="/ppt/slides/slide1.xml" Id="Ra9f26c6470c3460e" /><Relationship Type="http://schemas.openxmlformats.org/officeDocument/2006/relationships/slide" Target="/ppt/slides/slide2.xml" Id="Rbeae3dbc14614acd" /><Relationship Type="http://schemas.openxmlformats.org/officeDocument/2006/relationships/slide" Target="/ppt/slides/slide3.xml" Id="R6aa6efcde7e04c1c" /><Relationship Type="http://schemas.openxmlformats.org/officeDocument/2006/relationships/slide" Target="/ppt/slides/slide4.xml" Id="Rec7f9a7eb4704986" /><Relationship Type="http://schemas.openxmlformats.org/officeDocument/2006/relationships/slide" Target="/ppt/slides/slide5.xml" Id="R496fc4faf4884efe" /><Relationship Type="http://schemas.openxmlformats.org/officeDocument/2006/relationships/slide" Target="/ppt/slides/slide6.xml" Id="R36d32656ca974c67" /><Relationship Type="http://schemas.openxmlformats.org/officeDocument/2006/relationships/slide" Target="/ppt/slides/slide7.xml" Id="R1dbb806cb29147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8cf00d9ef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07bd95cac4f5b" /><Relationship Type="http://schemas.openxmlformats.org/officeDocument/2006/relationships/theme" Target="/ppt/slideMasters/theme/theme1.xml" Id="R5f0a13659db0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707bd95cac4f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c232f555d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96ed78bf2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c6687bae4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46e5089db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3d6c77d0a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27053dbb249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0c0d5cf9d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WISI INVEST AS ble etablert [år] og holder til i Brusand.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2 802 465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WIDAR FUGLESTAD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4363 Brusand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928 578 313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WISI INVEST AS</a:t>
            </a:r>
          </a:p>
        </p:txBody>
      </p:sp>
    </p:spTree>
  </p:cSld>
  <p:clrMapOvr>
    <a:masterClrMapping xmlns:a="http://schemas.openxmlformats.org/drawingml/2006/main"/>
  </p:clrMapOvr>
</p:sld>
</file>