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02716d5abaf43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e949c4b037403b"/>
  </p:sldMasterIdLst>
  <p:sldIdLst>
    <p:sldId xmlns:r="http://schemas.openxmlformats.org/officeDocument/2006/relationships" id="256" r:id="R585e9f623df54ae4"/>
    <p:sldId xmlns:r="http://schemas.openxmlformats.org/officeDocument/2006/relationships" id="257" r:id="R0cfa9bd6f7ad4e48"/>
    <p:sldId xmlns:r="http://schemas.openxmlformats.org/officeDocument/2006/relationships" id="258" r:id="Rb4cfe5cf82144968"/>
    <p:sldId xmlns:r="http://schemas.openxmlformats.org/officeDocument/2006/relationships" id="259" r:id="R503b3e60d4ba4ced"/>
    <p:sldId xmlns:r="http://schemas.openxmlformats.org/officeDocument/2006/relationships" id="260" r:id="Rebce6a54f9d348cc"/>
    <p:sldId xmlns:r="http://schemas.openxmlformats.org/officeDocument/2006/relationships" id="261" r:id="Reed0f2869ef04206"/>
    <p:sldId xmlns:r="http://schemas.openxmlformats.org/officeDocument/2006/relationships" id="262" r:id="R23c3a094730244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e949c4b037403b" /><Relationship Type="http://schemas.openxmlformats.org/officeDocument/2006/relationships/slide" Target="/ppt/slides/slide1.xml" Id="R585e9f623df54ae4" /><Relationship Type="http://schemas.openxmlformats.org/officeDocument/2006/relationships/slide" Target="/ppt/slides/slide2.xml" Id="R0cfa9bd6f7ad4e48" /><Relationship Type="http://schemas.openxmlformats.org/officeDocument/2006/relationships/slide" Target="/ppt/slides/slide3.xml" Id="Rb4cfe5cf82144968" /><Relationship Type="http://schemas.openxmlformats.org/officeDocument/2006/relationships/slide" Target="/ppt/slides/slide4.xml" Id="R503b3e60d4ba4ced" /><Relationship Type="http://schemas.openxmlformats.org/officeDocument/2006/relationships/slide" Target="/ppt/slides/slide5.xml" Id="Rebce6a54f9d348cc" /><Relationship Type="http://schemas.openxmlformats.org/officeDocument/2006/relationships/slide" Target="/ppt/slides/slide6.xml" Id="Reed0f2869ef04206" /><Relationship Type="http://schemas.openxmlformats.org/officeDocument/2006/relationships/slide" Target="/ppt/slides/slide7.xml" Id="R23c3a094730244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6623875b248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b8fe0ec34469c" /><Relationship Type="http://schemas.openxmlformats.org/officeDocument/2006/relationships/theme" Target="/ppt/slideMasters/theme/theme1.xml" Id="Re6fff8485e484f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9b8fe0ec3446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11ee717b6348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6ac04dcb245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ee8c88a1c43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990777f8542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173fe69c8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76fe6889cc45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c81eb0352548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 STJERNE DAGMAMMA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STJERNE DAGMAMMA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STJERNE DAGMAMMA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STJERNE DAGMAMMA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STJERNE DAGMAMMA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STJERNE DAGMAMMA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STJERNE DAGMAMMA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RAFOL ELENA MANRIQUE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STJERNE DAGMAMMA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Sletta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STJERNE DAGMAMMA AS</a:t>
            </a:r>
          </a:p>
        </p:txBody>
      </p:sp>
    </p:spTree>
  </p:cSld>
  <p:clrMapOvr>
    <a:masterClrMapping xmlns:a="http://schemas.openxmlformats.org/drawingml/2006/main"/>
  </p:clrMapOvr>
</p:sld>
</file>