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38a61ab12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494ef34fd4f81"/>
  </p:sldMasterIdLst>
  <p:sldIdLst>
    <p:sldId xmlns:r="http://schemas.openxmlformats.org/officeDocument/2006/relationships" id="256" r:id="R906baffc24c14aba"/>
    <p:sldId xmlns:r="http://schemas.openxmlformats.org/officeDocument/2006/relationships" id="257" r:id="Raca5b2ddc6cd47cc"/>
    <p:sldId xmlns:r="http://schemas.openxmlformats.org/officeDocument/2006/relationships" id="258" r:id="Raa452155dc0a40a1"/>
    <p:sldId xmlns:r="http://schemas.openxmlformats.org/officeDocument/2006/relationships" id="259" r:id="Rd9b8b512d2614d88"/>
    <p:sldId xmlns:r="http://schemas.openxmlformats.org/officeDocument/2006/relationships" id="260" r:id="Rf1d390f871df4104"/>
    <p:sldId xmlns:r="http://schemas.openxmlformats.org/officeDocument/2006/relationships" id="261" r:id="Redc9185d68ab43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494ef34fd4f81" /><Relationship Type="http://schemas.openxmlformats.org/officeDocument/2006/relationships/slide" Target="/ppt/slides/slide1.xml" Id="R906baffc24c14aba" /><Relationship Type="http://schemas.openxmlformats.org/officeDocument/2006/relationships/slide" Target="/ppt/slides/slide2.xml" Id="Raca5b2ddc6cd47cc" /><Relationship Type="http://schemas.openxmlformats.org/officeDocument/2006/relationships/slide" Target="/ppt/slides/slide3.xml" Id="Raa452155dc0a40a1" /><Relationship Type="http://schemas.openxmlformats.org/officeDocument/2006/relationships/slide" Target="/ppt/slides/slide4.xml" Id="Rd9b8b512d2614d88" /><Relationship Type="http://schemas.openxmlformats.org/officeDocument/2006/relationships/slide" Target="/ppt/slides/slide5.xml" Id="Rf1d390f871df4104" /><Relationship Type="http://schemas.openxmlformats.org/officeDocument/2006/relationships/slide" Target="/ppt/slides/slide6.xml" Id="Redc9185d68ab43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62144bc38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2449fdf66453f" /><Relationship Type="http://schemas.openxmlformats.org/officeDocument/2006/relationships/theme" Target="/ppt/slideMasters/theme/theme1.xml" Id="R1a4a26882ddf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2449fdf6645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9a02f5af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04eaabfb14f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143a8981b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da1b47eb8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7eff2929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5500a49f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NORHEIMS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NORHEIMS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POJD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IDAR SPONÅS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ERNST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Nedmarken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928 569 160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NORHEIMS HOLDING AS</a:t>
            </a:r>
          </a:p>
        </p:txBody>
      </p:sp>
    </p:spTree>
  </p:cSld>
  <p:clrMapOvr>
    <a:masterClrMapping xmlns:a="http://schemas.openxmlformats.org/drawingml/2006/main"/>
  </p:clrMapOvr>
</p:sld>
</file>