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ec260f5aa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4d8cdb5a44a0f"/>
  </p:sldMasterIdLst>
  <p:sldIdLst>
    <p:sldId xmlns:r="http://schemas.openxmlformats.org/officeDocument/2006/relationships" id="256" r:id="R2ab72e66e4ac483a"/>
    <p:sldId xmlns:r="http://schemas.openxmlformats.org/officeDocument/2006/relationships" id="257" r:id="R5b3729eb81b84a05"/>
    <p:sldId xmlns:r="http://schemas.openxmlformats.org/officeDocument/2006/relationships" id="258" r:id="R55f3512c49304874"/>
    <p:sldId xmlns:r="http://schemas.openxmlformats.org/officeDocument/2006/relationships" id="259" r:id="R92ee3f633e254603"/>
    <p:sldId xmlns:r="http://schemas.openxmlformats.org/officeDocument/2006/relationships" id="260" r:id="Rb42eba8dea354fd3"/>
    <p:sldId xmlns:r="http://schemas.openxmlformats.org/officeDocument/2006/relationships" id="261" r:id="R7eea59c21a5b4bf0"/>
    <p:sldId xmlns:r="http://schemas.openxmlformats.org/officeDocument/2006/relationships" id="262" r:id="R6c3da7d1d69942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4d8cdb5a44a0f" /><Relationship Type="http://schemas.openxmlformats.org/officeDocument/2006/relationships/slide" Target="/ppt/slides/slide1.xml" Id="R2ab72e66e4ac483a" /><Relationship Type="http://schemas.openxmlformats.org/officeDocument/2006/relationships/slide" Target="/ppt/slides/slide2.xml" Id="R5b3729eb81b84a05" /><Relationship Type="http://schemas.openxmlformats.org/officeDocument/2006/relationships/slide" Target="/ppt/slides/slide3.xml" Id="R55f3512c49304874" /><Relationship Type="http://schemas.openxmlformats.org/officeDocument/2006/relationships/slide" Target="/ppt/slides/slide4.xml" Id="R92ee3f633e254603" /><Relationship Type="http://schemas.openxmlformats.org/officeDocument/2006/relationships/slide" Target="/ppt/slides/slide5.xml" Id="Rb42eba8dea354fd3" /><Relationship Type="http://schemas.openxmlformats.org/officeDocument/2006/relationships/slide" Target="/ppt/slides/slide6.xml" Id="R7eea59c21a5b4bf0" /><Relationship Type="http://schemas.openxmlformats.org/officeDocument/2006/relationships/slide" Target="/ppt/slides/slide7.xml" Id="R6c3da7d1d69942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59d378414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913b6b1384a22" /><Relationship Type="http://schemas.openxmlformats.org/officeDocument/2006/relationships/theme" Target="/ppt/slideMasters/theme/theme1.xml" Id="R55574b68ab9a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913b6b138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6ac7715fd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52e300822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6c40d1dd6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d4a66c038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f13cf286b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cd543dd4e4f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6ae4ded80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ANEELA &amp; KHALID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ANEELA &amp; KHALID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ANEELA &amp; KHALID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ANEELA &amp; KHALID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ANEELA &amp; KHALID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ANEELA &amp; KHALID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ANEELA &amp; KHALID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BUTT JAWAD BIN KHALID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ANEELA &amp; KHALID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Kvalebergveien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928 565 521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ANEELA &amp; KHALID HOLDING AS</a:t>
            </a:r>
          </a:p>
        </p:txBody>
      </p:sp>
    </p:spTree>
  </p:cSld>
  <p:clrMapOvr>
    <a:masterClrMapping xmlns:a="http://schemas.openxmlformats.org/drawingml/2006/main"/>
  </p:clrMapOvr>
</p:sld>
</file>