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7461657e2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4b82a9d1c4ab8"/>
  </p:sldMasterIdLst>
  <p:sldIdLst>
    <p:sldId xmlns:r="http://schemas.openxmlformats.org/officeDocument/2006/relationships" id="256" r:id="R12eeb995631b472d"/>
    <p:sldId xmlns:r="http://schemas.openxmlformats.org/officeDocument/2006/relationships" id="257" r:id="R2846f0662a834ecf"/>
    <p:sldId xmlns:r="http://schemas.openxmlformats.org/officeDocument/2006/relationships" id="258" r:id="R8ab5840880d54832"/>
    <p:sldId xmlns:r="http://schemas.openxmlformats.org/officeDocument/2006/relationships" id="259" r:id="R63b5b939bac14a22"/>
    <p:sldId xmlns:r="http://schemas.openxmlformats.org/officeDocument/2006/relationships" id="260" r:id="Rf9a10a208a2d4adf"/>
    <p:sldId xmlns:r="http://schemas.openxmlformats.org/officeDocument/2006/relationships" id="261" r:id="Rd748b8c3d5cf4d0a"/>
    <p:sldId xmlns:r="http://schemas.openxmlformats.org/officeDocument/2006/relationships" id="262" r:id="R1a91ecadf81b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4b82a9d1c4ab8" /><Relationship Type="http://schemas.openxmlformats.org/officeDocument/2006/relationships/slide" Target="/ppt/slides/slide1.xml" Id="R12eeb995631b472d" /><Relationship Type="http://schemas.openxmlformats.org/officeDocument/2006/relationships/slide" Target="/ppt/slides/slide2.xml" Id="R2846f0662a834ecf" /><Relationship Type="http://schemas.openxmlformats.org/officeDocument/2006/relationships/slide" Target="/ppt/slides/slide3.xml" Id="R8ab5840880d54832" /><Relationship Type="http://schemas.openxmlformats.org/officeDocument/2006/relationships/slide" Target="/ppt/slides/slide4.xml" Id="R63b5b939bac14a22" /><Relationship Type="http://schemas.openxmlformats.org/officeDocument/2006/relationships/slide" Target="/ppt/slides/slide5.xml" Id="Rf9a10a208a2d4adf" /><Relationship Type="http://schemas.openxmlformats.org/officeDocument/2006/relationships/slide" Target="/ppt/slides/slide6.xml" Id="Rd748b8c3d5cf4d0a" /><Relationship Type="http://schemas.openxmlformats.org/officeDocument/2006/relationships/slide" Target="/ppt/slides/slide7.xml" Id="R1a91ecadf81b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e8f1018b9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2a6500dca4e39" /><Relationship Type="http://schemas.openxmlformats.org/officeDocument/2006/relationships/theme" Target="/ppt/slideMasters/theme/theme1.xml" Id="Ra2716487c1d4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2a6500dca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6fd7739a942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0c015ac0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1fe73c70f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da1466223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1307d1454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370174b64d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dbc231fcf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