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52415d6fc94d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618ccb06434ab2"/>
  </p:sldMasterIdLst>
  <p:sldIdLst>
    <p:sldId xmlns:r="http://schemas.openxmlformats.org/officeDocument/2006/relationships" id="256" r:id="Rade753325a2a48ad"/>
    <p:sldId xmlns:r="http://schemas.openxmlformats.org/officeDocument/2006/relationships" id="257" r:id="Rf107179080144674"/>
    <p:sldId xmlns:r="http://schemas.openxmlformats.org/officeDocument/2006/relationships" id="258" r:id="Ra8d3bfabebd44d18"/>
    <p:sldId xmlns:r="http://schemas.openxmlformats.org/officeDocument/2006/relationships" id="259" r:id="Re0dd1f2babcd48d0"/>
    <p:sldId xmlns:r="http://schemas.openxmlformats.org/officeDocument/2006/relationships" id="260" r:id="R828ea56d7033487b"/>
    <p:sldId xmlns:r="http://schemas.openxmlformats.org/officeDocument/2006/relationships" id="261" r:id="Rc7204d6ce9d54ede"/>
    <p:sldId xmlns:r="http://schemas.openxmlformats.org/officeDocument/2006/relationships" id="262" r:id="R1b4c4e9fbf0242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618ccb06434ab2" /><Relationship Type="http://schemas.openxmlformats.org/officeDocument/2006/relationships/slide" Target="/ppt/slides/slide1.xml" Id="Rade753325a2a48ad" /><Relationship Type="http://schemas.openxmlformats.org/officeDocument/2006/relationships/slide" Target="/ppt/slides/slide2.xml" Id="Rf107179080144674" /><Relationship Type="http://schemas.openxmlformats.org/officeDocument/2006/relationships/slide" Target="/ppt/slides/slide3.xml" Id="Ra8d3bfabebd44d18" /><Relationship Type="http://schemas.openxmlformats.org/officeDocument/2006/relationships/slide" Target="/ppt/slides/slide4.xml" Id="Re0dd1f2babcd48d0" /><Relationship Type="http://schemas.openxmlformats.org/officeDocument/2006/relationships/slide" Target="/ppt/slides/slide5.xml" Id="R828ea56d7033487b" /><Relationship Type="http://schemas.openxmlformats.org/officeDocument/2006/relationships/slide" Target="/ppt/slides/slide6.xml" Id="Rc7204d6ce9d54ede" /><Relationship Type="http://schemas.openxmlformats.org/officeDocument/2006/relationships/slide" Target="/ppt/slides/slide7.xml" Id="R1b4c4e9fbf0242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b221e111714b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57d251a3c545c3" /><Relationship Type="http://schemas.openxmlformats.org/officeDocument/2006/relationships/theme" Target="/ppt/slideMasters/theme/theme1.xml" Id="R29f330af9afc4e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57d251a3c545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c1027c518644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adf87eabe54d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e24ac132b64b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4a141ea96c42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5b35a1c43849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0bb55904db48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a09acff2084a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MOE INVEST AS ble etablert [år] og holder til i Trøgstad.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−3 333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196 680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405 166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1 719 666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JOAKIM MOE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Skramrudåsen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1860 Trøgstad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928 562 921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 INVEST AS</a:t>
            </a:r>
          </a:p>
        </p:txBody>
      </p:sp>
    </p:spTree>
  </p:cSld>
  <p:clrMapOvr>
    <a:masterClrMapping xmlns:a="http://schemas.openxmlformats.org/drawingml/2006/main"/>
  </p:clrMapOvr>
</p:sld>
</file>