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bf3a2a54d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f38ae04754c7a"/>
  </p:sldMasterIdLst>
  <p:sldIdLst>
    <p:sldId xmlns:r="http://schemas.openxmlformats.org/officeDocument/2006/relationships" id="256" r:id="R0af1511b7beb4c2d"/>
    <p:sldId xmlns:r="http://schemas.openxmlformats.org/officeDocument/2006/relationships" id="257" r:id="R3a96b5fdf41e4dd0"/>
    <p:sldId xmlns:r="http://schemas.openxmlformats.org/officeDocument/2006/relationships" id="258" r:id="R35178c5576d24914"/>
    <p:sldId xmlns:r="http://schemas.openxmlformats.org/officeDocument/2006/relationships" id="259" r:id="R67a5d5830feb412a"/>
    <p:sldId xmlns:r="http://schemas.openxmlformats.org/officeDocument/2006/relationships" id="260" r:id="Rc4606d9e80c54c9e"/>
    <p:sldId xmlns:r="http://schemas.openxmlformats.org/officeDocument/2006/relationships" id="261" r:id="R6da446b4367345b7"/>
    <p:sldId xmlns:r="http://schemas.openxmlformats.org/officeDocument/2006/relationships" id="262" r:id="R976b476621ba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f38ae04754c7a" /><Relationship Type="http://schemas.openxmlformats.org/officeDocument/2006/relationships/slide" Target="/ppt/slides/slide1.xml" Id="R0af1511b7beb4c2d" /><Relationship Type="http://schemas.openxmlformats.org/officeDocument/2006/relationships/slide" Target="/ppt/slides/slide2.xml" Id="R3a96b5fdf41e4dd0" /><Relationship Type="http://schemas.openxmlformats.org/officeDocument/2006/relationships/slide" Target="/ppt/slides/slide3.xml" Id="R35178c5576d24914" /><Relationship Type="http://schemas.openxmlformats.org/officeDocument/2006/relationships/slide" Target="/ppt/slides/slide4.xml" Id="R67a5d5830feb412a" /><Relationship Type="http://schemas.openxmlformats.org/officeDocument/2006/relationships/slide" Target="/ppt/slides/slide5.xml" Id="Rc4606d9e80c54c9e" /><Relationship Type="http://schemas.openxmlformats.org/officeDocument/2006/relationships/slide" Target="/ppt/slides/slide6.xml" Id="R6da446b4367345b7" /><Relationship Type="http://schemas.openxmlformats.org/officeDocument/2006/relationships/slide" Target="/ppt/slides/slide7.xml" Id="R976b476621ba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c1be06fb1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c47ac7e5a4924" /><Relationship Type="http://schemas.openxmlformats.org/officeDocument/2006/relationships/theme" Target="/ppt/slideMasters/theme/theme1.xml" Id="R74ba7c52a3e0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c47ac7e5a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485b9979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d40b2a7e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9aab7ebf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59c9c1f1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db4783153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68ada9c5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7759712a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STAMSØYVEIEN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STAMSØYVEIEN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FREDBO JAN ROY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FREDBO SOLVEIG KALLEBERG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Austadstråndveien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STAMSØYVEIEN EIENDOM AS</a:t>
            </a:r>
          </a:p>
        </p:txBody>
      </p:sp>
    </p:spTree>
  </p:cSld>
  <p:clrMapOvr>
    <a:masterClrMapping xmlns:a="http://schemas.openxmlformats.org/drawingml/2006/main"/>
  </p:clrMapOvr>
</p:sld>
</file>