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7ab971bb2a48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f8e14e658d4a1e"/>
  </p:sldMasterIdLst>
  <p:sldIdLst>
    <p:sldId xmlns:r="http://schemas.openxmlformats.org/officeDocument/2006/relationships" id="256" r:id="R4439c98b72754441"/>
    <p:sldId xmlns:r="http://schemas.openxmlformats.org/officeDocument/2006/relationships" id="257" r:id="R2f63154e160c4b5e"/>
    <p:sldId xmlns:r="http://schemas.openxmlformats.org/officeDocument/2006/relationships" id="258" r:id="R1329a82fb2d844ad"/>
    <p:sldId xmlns:r="http://schemas.openxmlformats.org/officeDocument/2006/relationships" id="259" r:id="Rd7c83c59ba5e4429"/>
    <p:sldId xmlns:r="http://schemas.openxmlformats.org/officeDocument/2006/relationships" id="260" r:id="Rb4e5943a823c4484"/>
    <p:sldId xmlns:r="http://schemas.openxmlformats.org/officeDocument/2006/relationships" id="261" r:id="R3304904393c24bd7"/>
    <p:sldId xmlns:r="http://schemas.openxmlformats.org/officeDocument/2006/relationships" id="262" r:id="Rff0a4ce3258144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8e14e658d4a1e" /><Relationship Type="http://schemas.openxmlformats.org/officeDocument/2006/relationships/slide" Target="/ppt/slides/slide1.xml" Id="R4439c98b72754441" /><Relationship Type="http://schemas.openxmlformats.org/officeDocument/2006/relationships/slide" Target="/ppt/slides/slide2.xml" Id="R2f63154e160c4b5e" /><Relationship Type="http://schemas.openxmlformats.org/officeDocument/2006/relationships/slide" Target="/ppt/slides/slide3.xml" Id="R1329a82fb2d844ad" /><Relationship Type="http://schemas.openxmlformats.org/officeDocument/2006/relationships/slide" Target="/ppt/slides/slide4.xml" Id="Rd7c83c59ba5e4429" /><Relationship Type="http://schemas.openxmlformats.org/officeDocument/2006/relationships/slide" Target="/ppt/slides/slide5.xml" Id="Rb4e5943a823c4484" /><Relationship Type="http://schemas.openxmlformats.org/officeDocument/2006/relationships/slide" Target="/ppt/slides/slide6.xml" Id="R3304904393c24bd7" /><Relationship Type="http://schemas.openxmlformats.org/officeDocument/2006/relationships/slide" Target="/ppt/slides/slide7.xml" Id="Rff0a4ce3258144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e6db1651547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5c1bc255e4c3f" /><Relationship Type="http://schemas.openxmlformats.org/officeDocument/2006/relationships/theme" Target="/ppt/slideMasters/theme/theme1.xml" Id="R9fa79fb1a213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f5c1bc255e4c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8c24a3c5348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d7d2705de4f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3c5f66aae4a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741550c6747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08ad9fca743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474b467454a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fe0e6bc5247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260 791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564 446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1 055 149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SIMONSEN LØVSTAD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Blåbærsvingen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928 558 282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HSL INVEST AS</a:t>
            </a:r>
          </a:p>
        </p:txBody>
      </p:sp>
    </p:spTree>
  </p:cSld>
  <p:clrMapOvr>
    <a:masterClrMapping xmlns:a="http://schemas.openxmlformats.org/drawingml/2006/main"/>
  </p:clrMapOvr>
</p:sld>
</file>