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ba68fa4735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7ea203a1e4afe"/>
  </p:sldMasterIdLst>
  <p:sldIdLst>
    <p:sldId xmlns:r="http://schemas.openxmlformats.org/officeDocument/2006/relationships" id="256" r:id="R1e2d27d370fa40b8"/>
    <p:sldId xmlns:r="http://schemas.openxmlformats.org/officeDocument/2006/relationships" id="257" r:id="Ra85e412263e14570"/>
    <p:sldId xmlns:r="http://schemas.openxmlformats.org/officeDocument/2006/relationships" id="258" r:id="Re513837c11c6476c"/>
    <p:sldId xmlns:r="http://schemas.openxmlformats.org/officeDocument/2006/relationships" id="259" r:id="Rae1e2808ee2d45f4"/>
    <p:sldId xmlns:r="http://schemas.openxmlformats.org/officeDocument/2006/relationships" id="260" r:id="R2168f9c5591f4a15"/>
    <p:sldId xmlns:r="http://schemas.openxmlformats.org/officeDocument/2006/relationships" id="261" r:id="Ree42374b86d04299"/>
    <p:sldId xmlns:r="http://schemas.openxmlformats.org/officeDocument/2006/relationships" id="262" r:id="R3a4df8ff3142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7ea203a1e4afe" /><Relationship Type="http://schemas.openxmlformats.org/officeDocument/2006/relationships/slide" Target="/ppt/slides/slide1.xml" Id="R1e2d27d370fa40b8" /><Relationship Type="http://schemas.openxmlformats.org/officeDocument/2006/relationships/slide" Target="/ppt/slides/slide2.xml" Id="Ra85e412263e14570" /><Relationship Type="http://schemas.openxmlformats.org/officeDocument/2006/relationships/slide" Target="/ppt/slides/slide3.xml" Id="Re513837c11c6476c" /><Relationship Type="http://schemas.openxmlformats.org/officeDocument/2006/relationships/slide" Target="/ppt/slides/slide4.xml" Id="Rae1e2808ee2d45f4" /><Relationship Type="http://schemas.openxmlformats.org/officeDocument/2006/relationships/slide" Target="/ppt/slides/slide5.xml" Id="R2168f9c5591f4a15" /><Relationship Type="http://schemas.openxmlformats.org/officeDocument/2006/relationships/slide" Target="/ppt/slides/slide6.xml" Id="Ree42374b86d04299" /><Relationship Type="http://schemas.openxmlformats.org/officeDocument/2006/relationships/slide" Target="/ppt/slides/slide7.xml" Id="R3a4df8ff3142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3884572fd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de4062a64e35" /><Relationship Type="http://schemas.openxmlformats.org/officeDocument/2006/relationships/theme" Target="/ppt/slideMasters/theme/theme1.xml" Id="R604f5641a1e4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dde4062a6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1eb7a8814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9fd1f7c56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a7706ec8c4d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ad2dcb384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3f1b51b58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6c04878e544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c749b577945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HNO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5 138 684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JUPSKÅS NORDSKOG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Schjelderups vei 11S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halvor.nordskog@pwc.com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928 558 274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HNO INVEST AS</a:t>
            </a:r>
          </a:p>
        </p:txBody>
      </p:sp>
    </p:spTree>
  </p:cSld>
  <p:clrMapOvr>
    <a:masterClrMapping xmlns:a="http://schemas.openxmlformats.org/drawingml/2006/main"/>
  </p:clrMapOvr>
</p:sld>
</file>