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7123e21fb748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05491d23984bc0"/>
  </p:sldMasterIdLst>
  <p:sldIdLst>
    <p:sldId xmlns:r="http://schemas.openxmlformats.org/officeDocument/2006/relationships" id="256" r:id="Rdc376b5c9a2d4115"/>
    <p:sldId xmlns:r="http://schemas.openxmlformats.org/officeDocument/2006/relationships" id="257" r:id="R7d1afb4bbf7a41e7"/>
    <p:sldId xmlns:r="http://schemas.openxmlformats.org/officeDocument/2006/relationships" id="258" r:id="R06ed74a6009d4909"/>
    <p:sldId xmlns:r="http://schemas.openxmlformats.org/officeDocument/2006/relationships" id="259" r:id="Rdd4ae1b80ac8406b"/>
    <p:sldId xmlns:r="http://schemas.openxmlformats.org/officeDocument/2006/relationships" id="260" r:id="R18e97a79d4d94b58"/>
    <p:sldId xmlns:r="http://schemas.openxmlformats.org/officeDocument/2006/relationships" id="261" r:id="R8e3f95fa928e4b48"/>
    <p:sldId xmlns:r="http://schemas.openxmlformats.org/officeDocument/2006/relationships" id="262" r:id="R71eb810c9ea443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05491d23984bc0" /><Relationship Type="http://schemas.openxmlformats.org/officeDocument/2006/relationships/slide" Target="/ppt/slides/slide1.xml" Id="Rdc376b5c9a2d4115" /><Relationship Type="http://schemas.openxmlformats.org/officeDocument/2006/relationships/slide" Target="/ppt/slides/slide2.xml" Id="R7d1afb4bbf7a41e7" /><Relationship Type="http://schemas.openxmlformats.org/officeDocument/2006/relationships/slide" Target="/ppt/slides/slide3.xml" Id="R06ed74a6009d4909" /><Relationship Type="http://schemas.openxmlformats.org/officeDocument/2006/relationships/slide" Target="/ppt/slides/slide4.xml" Id="Rdd4ae1b80ac8406b" /><Relationship Type="http://schemas.openxmlformats.org/officeDocument/2006/relationships/slide" Target="/ppt/slides/slide5.xml" Id="R18e97a79d4d94b58" /><Relationship Type="http://schemas.openxmlformats.org/officeDocument/2006/relationships/slide" Target="/ppt/slides/slide6.xml" Id="R8e3f95fa928e4b48" /><Relationship Type="http://schemas.openxmlformats.org/officeDocument/2006/relationships/slide" Target="/ppt/slides/slide7.xml" Id="R71eb810c9ea443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970ba294ee4b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ea61253424642" /><Relationship Type="http://schemas.openxmlformats.org/officeDocument/2006/relationships/theme" Target="/ppt/slideMasters/theme/theme1.xml" Id="Rbc4d90d17c5943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7ea612534246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6b1954fb542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57da62bcd4d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59965b2ea4c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e50d25e87b4d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1c55429f644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b7201a8a041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1ef17a96b47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UTHAUG BRYGGE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UTHAUG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UTHAUG BRYGGE AS ble etablert [år] og holder til i Uthaug.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UTHAUG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UTHAUG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UTHAUG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−150 663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−120 062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301 159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1 619 861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UTHAUG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ARNSTEIN MIKKELHAUG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MIKKELHAUG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UTHAUG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7142 Uthaug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928 558 231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UTHAUG BRYGGE AS</a:t>
            </a:r>
          </a:p>
        </p:txBody>
      </p:sp>
    </p:spTree>
  </p:cSld>
  <p:clrMapOvr>
    <a:masterClrMapping xmlns:a="http://schemas.openxmlformats.org/drawingml/2006/main"/>
  </p:clrMapOvr>
</p:sld>
</file>