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0096328d6844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634664319a4785"/>
  </p:sldMasterIdLst>
  <p:sldIdLst>
    <p:sldId xmlns:r="http://schemas.openxmlformats.org/officeDocument/2006/relationships" id="256" r:id="R44d0023babd040f7"/>
    <p:sldId xmlns:r="http://schemas.openxmlformats.org/officeDocument/2006/relationships" id="257" r:id="R86d2d006f26b4ff4"/>
    <p:sldId xmlns:r="http://schemas.openxmlformats.org/officeDocument/2006/relationships" id="258" r:id="Ra70cbc58d4c54b95"/>
    <p:sldId xmlns:r="http://schemas.openxmlformats.org/officeDocument/2006/relationships" id="259" r:id="R66655175e8644a65"/>
    <p:sldId xmlns:r="http://schemas.openxmlformats.org/officeDocument/2006/relationships" id="260" r:id="Rd00b377d04ef4c32"/>
    <p:sldId xmlns:r="http://schemas.openxmlformats.org/officeDocument/2006/relationships" id="261" r:id="R02736ac9537f4411"/>
    <p:sldId xmlns:r="http://schemas.openxmlformats.org/officeDocument/2006/relationships" id="262" r:id="R9a7f519cc21c44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634664319a4785" /><Relationship Type="http://schemas.openxmlformats.org/officeDocument/2006/relationships/slide" Target="/ppt/slides/slide1.xml" Id="R44d0023babd040f7" /><Relationship Type="http://schemas.openxmlformats.org/officeDocument/2006/relationships/slide" Target="/ppt/slides/slide2.xml" Id="R86d2d006f26b4ff4" /><Relationship Type="http://schemas.openxmlformats.org/officeDocument/2006/relationships/slide" Target="/ppt/slides/slide3.xml" Id="Ra70cbc58d4c54b95" /><Relationship Type="http://schemas.openxmlformats.org/officeDocument/2006/relationships/slide" Target="/ppt/slides/slide4.xml" Id="R66655175e8644a65" /><Relationship Type="http://schemas.openxmlformats.org/officeDocument/2006/relationships/slide" Target="/ppt/slides/slide5.xml" Id="Rd00b377d04ef4c32" /><Relationship Type="http://schemas.openxmlformats.org/officeDocument/2006/relationships/slide" Target="/ppt/slides/slide6.xml" Id="R02736ac9537f4411" /><Relationship Type="http://schemas.openxmlformats.org/officeDocument/2006/relationships/slide" Target="/ppt/slides/slide7.xml" Id="R9a7f519cc21c44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6f6c5876964a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26ffc82874710" /><Relationship Type="http://schemas.openxmlformats.org/officeDocument/2006/relationships/theme" Target="/ppt/slideMasters/theme/theme1.xml" Id="R303971ed60ca48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926ffc828747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ccaf5a0c14a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7e4fa370247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a499b4a7348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b209b974443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dc52c10e34b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7a95e39f54b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11f1861e14d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 BJERKLI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 BJERKLI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167 759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BJERKLI STEINAR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Svehøgda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928 550 621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