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085c49a1308427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c4b514d45a349b4"/>
  </p:sldMasterIdLst>
  <p:sldIdLst>
    <p:sldId xmlns:r="http://schemas.openxmlformats.org/officeDocument/2006/relationships" id="256" r:id="R5d5a5024f0da46fd"/>
    <p:sldId xmlns:r="http://schemas.openxmlformats.org/officeDocument/2006/relationships" id="257" r:id="Rc79c44650826400e"/>
    <p:sldId xmlns:r="http://schemas.openxmlformats.org/officeDocument/2006/relationships" id="258" r:id="Rb2eb5b13b6fb4dae"/>
    <p:sldId xmlns:r="http://schemas.openxmlformats.org/officeDocument/2006/relationships" id="259" r:id="Rf5ad00c2101b4198"/>
    <p:sldId xmlns:r="http://schemas.openxmlformats.org/officeDocument/2006/relationships" id="260" r:id="R34b5e006db1b47f5"/>
    <p:sldId xmlns:r="http://schemas.openxmlformats.org/officeDocument/2006/relationships" id="261" r:id="Re7634cd943094b84"/>
    <p:sldId xmlns:r="http://schemas.openxmlformats.org/officeDocument/2006/relationships" id="262" r:id="R212499735dc5492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c4b514d45a349b4" /><Relationship Type="http://schemas.openxmlformats.org/officeDocument/2006/relationships/slide" Target="/ppt/slides/slide1.xml" Id="R5d5a5024f0da46fd" /><Relationship Type="http://schemas.openxmlformats.org/officeDocument/2006/relationships/slide" Target="/ppt/slides/slide2.xml" Id="Rc79c44650826400e" /><Relationship Type="http://schemas.openxmlformats.org/officeDocument/2006/relationships/slide" Target="/ppt/slides/slide3.xml" Id="Rb2eb5b13b6fb4dae" /><Relationship Type="http://schemas.openxmlformats.org/officeDocument/2006/relationships/slide" Target="/ppt/slides/slide4.xml" Id="Rf5ad00c2101b4198" /><Relationship Type="http://schemas.openxmlformats.org/officeDocument/2006/relationships/slide" Target="/ppt/slides/slide5.xml" Id="R34b5e006db1b47f5" /><Relationship Type="http://schemas.openxmlformats.org/officeDocument/2006/relationships/slide" Target="/ppt/slides/slide6.xml" Id="Re7634cd943094b84" /><Relationship Type="http://schemas.openxmlformats.org/officeDocument/2006/relationships/slide" Target="/ppt/slides/slide7.xml" Id="R212499735dc5492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816b8beeb9d4f4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8f39aa989d4557" /><Relationship Type="http://schemas.openxmlformats.org/officeDocument/2006/relationships/theme" Target="/ppt/slideMasters/theme/theme1.xml" Id="R006ce13ba7084db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38f39aa989d455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f4a41cc8ad42a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4ae1ae23824cd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5ef0dd3f64436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a02efa76c443e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3ca54851f3451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e4935c1c5045e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a1d65a884f470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ADVOKAT HAYTHAM ABU AREEF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ADVOKAT HAYTHAM ABU AREEF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ADVOKAT HAYTHAM ABU AREEF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ADVOKAT HAYTHAM ABU AREEF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ADVOKAT HAYTHAM ABU AREEF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ADVOKAT HAYTHAM ABU AREEF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ADVOKAT HAYTHAM ABU AREEF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ABU AREEF HAYTHAM MONIFI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ADVOKAT HAYTHAM ABU AREEF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928 544 664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ADVOKAT HAYTHAM ABU AREEF AS</a:t>
            </a:r>
          </a:p>
        </p:txBody>
      </p:sp>
    </p:spTree>
  </p:cSld>
  <p:clrMapOvr>
    <a:masterClrMapping xmlns:a="http://schemas.openxmlformats.org/drawingml/2006/main"/>
  </p:clrMapOvr>
</p:sld>
</file>