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60131261344f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ed6a0dcf448a9"/>
  </p:sldMasterIdLst>
  <p:sldIdLst>
    <p:sldId xmlns:r="http://schemas.openxmlformats.org/officeDocument/2006/relationships" id="256" r:id="R3eb88418483c42aa"/>
    <p:sldId xmlns:r="http://schemas.openxmlformats.org/officeDocument/2006/relationships" id="257" r:id="R4819cd2c693242a4"/>
    <p:sldId xmlns:r="http://schemas.openxmlformats.org/officeDocument/2006/relationships" id="258" r:id="Rb75574e8db974581"/>
    <p:sldId xmlns:r="http://schemas.openxmlformats.org/officeDocument/2006/relationships" id="259" r:id="Rd3f162d75cf64ec1"/>
    <p:sldId xmlns:r="http://schemas.openxmlformats.org/officeDocument/2006/relationships" id="260" r:id="Rb63219c5832d411f"/>
    <p:sldId xmlns:r="http://schemas.openxmlformats.org/officeDocument/2006/relationships" id="261" r:id="R46a7c5732ed241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ed6a0dcf448a9" /><Relationship Type="http://schemas.openxmlformats.org/officeDocument/2006/relationships/slide" Target="/ppt/slides/slide1.xml" Id="R3eb88418483c42aa" /><Relationship Type="http://schemas.openxmlformats.org/officeDocument/2006/relationships/slide" Target="/ppt/slides/slide2.xml" Id="R4819cd2c693242a4" /><Relationship Type="http://schemas.openxmlformats.org/officeDocument/2006/relationships/slide" Target="/ppt/slides/slide3.xml" Id="Rb75574e8db974581" /><Relationship Type="http://schemas.openxmlformats.org/officeDocument/2006/relationships/slide" Target="/ppt/slides/slide4.xml" Id="Rd3f162d75cf64ec1" /><Relationship Type="http://schemas.openxmlformats.org/officeDocument/2006/relationships/slide" Target="/ppt/slides/slide5.xml" Id="Rb63219c5832d411f" /><Relationship Type="http://schemas.openxmlformats.org/officeDocument/2006/relationships/slide" Target="/ppt/slides/slide6.xml" Id="R46a7c5732ed241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9ad49730b4b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67800a0a0420a" /><Relationship Type="http://schemas.openxmlformats.org/officeDocument/2006/relationships/theme" Target="/ppt/slideMasters/theme/theme1.xml" Id="R0c64b431797e40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167800a0a042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5d6beccf54f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89b0dc7bd44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a167b39ba4a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7231b4f3e4f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524e6f64444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c6af2c6b540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STRØM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ALIZI ALI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DELJOU HOSSAINI M MASSIH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928 540 340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