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762840a3ff4c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acbe4bf5da43f8"/>
  </p:sldMasterIdLst>
  <p:sldIdLst>
    <p:sldId xmlns:r="http://schemas.openxmlformats.org/officeDocument/2006/relationships" id="256" r:id="R5ba7b0511a9f42a1"/>
    <p:sldId xmlns:r="http://schemas.openxmlformats.org/officeDocument/2006/relationships" id="257" r:id="R998d5e58f20645bd"/>
    <p:sldId xmlns:r="http://schemas.openxmlformats.org/officeDocument/2006/relationships" id="258" r:id="R908057eeea354900"/>
    <p:sldId xmlns:r="http://schemas.openxmlformats.org/officeDocument/2006/relationships" id="259" r:id="Rdb407717a5eb450b"/>
    <p:sldId xmlns:r="http://schemas.openxmlformats.org/officeDocument/2006/relationships" id="260" r:id="R337e38d8ec6e4745"/>
    <p:sldId xmlns:r="http://schemas.openxmlformats.org/officeDocument/2006/relationships" id="261" r:id="Rc65482b598d5455d"/>
    <p:sldId xmlns:r="http://schemas.openxmlformats.org/officeDocument/2006/relationships" id="262" r:id="R60831137d7e644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acbe4bf5da43f8" /><Relationship Type="http://schemas.openxmlformats.org/officeDocument/2006/relationships/slide" Target="/ppt/slides/slide1.xml" Id="R5ba7b0511a9f42a1" /><Relationship Type="http://schemas.openxmlformats.org/officeDocument/2006/relationships/slide" Target="/ppt/slides/slide2.xml" Id="R998d5e58f20645bd" /><Relationship Type="http://schemas.openxmlformats.org/officeDocument/2006/relationships/slide" Target="/ppt/slides/slide3.xml" Id="R908057eeea354900" /><Relationship Type="http://schemas.openxmlformats.org/officeDocument/2006/relationships/slide" Target="/ppt/slides/slide4.xml" Id="Rdb407717a5eb450b" /><Relationship Type="http://schemas.openxmlformats.org/officeDocument/2006/relationships/slide" Target="/ppt/slides/slide5.xml" Id="R337e38d8ec6e4745" /><Relationship Type="http://schemas.openxmlformats.org/officeDocument/2006/relationships/slide" Target="/ppt/slides/slide6.xml" Id="Rc65482b598d5455d" /><Relationship Type="http://schemas.openxmlformats.org/officeDocument/2006/relationships/slide" Target="/ppt/slides/slide7.xml" Id="R60831137d7e644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88291f11746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fdd02b90b4ab3" /><Relationship Type="http://schemas.openxmlformats.org/officeDocument/2006/relationships/theme" Target="/ppt/slideMasters/theme/theme1.xml" Id="R923ca0d9134c4c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cfdd02b90b4a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99313e8c6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b30fb93be42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1af7f11b34e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b0b3ca43a41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1859707f74f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bcd39017b41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821a0f6474a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SJØSET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SJØSET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SJØSET TØRRIS EFSKIN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Tørris Sjøset, Styrmannsvegen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9014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928 540 308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SJØSET HOLDING AS</a:t>
            </a:r>
          </a:p>
        </p:txBody>
      </p:sp>
    </p:spTree>
  </p:cSld>
  <p:clrMapOvr>
    <a:masterClrMapping xmlns:a="http://schemas.openxmlformats.org/drawingml/2006/main"/>
  </p:clrMapOvr>
</p:sld>
</file>