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5bde0bfe1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fef051eef41d4"/>
  </p:sldMasterIdLst>
  <p:sldIdLst>
    <p:sldId xmlns:r="http://schemas.openxmlformats.org/officeDocument/2006/relationships" id="256" r:id="R328371841d52438e"/>
    <p:sldId xmlns:r="http://schemas.openxmlformats.org/officeDocument/2006/relationships" id="257" r:id="R3e64d20ae07c4f3b"/>
    <p:sldId xmlns:r="http://schemas.openxmlformats.org/officeDocument/2006/relationships" id="258" r:id="R8299ce7d35904ca9"/>
    <p:sldId xmlns:r="http://schemas.openxmlformats.org/officeDocument/2006/relationships" id="259" r:id="Rca2d847c44f84e95"/>
    <p:sldId xmlns:r="http://schemas.openxmlformats.org/officeDocument/2006/relationships" id="260" r:id="Rf2de374410b74812"/>
    <p:sldId xmlns:r="http://schemas.openxmlformats.org/officeDocument/2006/relationships" id="261" r:id="Re403a9a5ba954ff0"/>
    <p:sldId xmlns:r="http://schemas.openxmlformats.org/officeDocument/2006/relationships" id="262" r:id="R8e2cb9873542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fef051eef41d4" /><Relationship Type="http://schemas.openxmlformats.org/officeDocument/2006/relationships/slide" Target="/ppt/slides/slide1.xml" Id="R328371841d52438e" /><Relationship Type="http://schemas.openxmlformats.org/officeDocument/2006/relationships/slide" Target="/ppt/slides/slide2.xml" Id="R3e64d20ae07c4f3b" /><Relationship Type="http://schemas.openxmlformats.org/officeDocument/2006/relationships/slide" Target="/ppt/slides/slide3.xml" Id="R8299ce7d35904ca9" /><Relationship Type="http://schemas.openxmlformats.org/officeDocument/2006/relationships/slide" Target="/ppt/slides/slide4.xml" Id="Rca2d847c44f84e95" /><Relationship Type="http://schemas.openxmlformats.org/officeDocument/2006/relationships/slide" Target="/ppt/slides/slide5.xml" Id="Rf2de374410b74812" /><Relationship Type="http://schemas.openxmlformats.org/officeDocument/2006/relationships/slide" Target="/ppt/slides/slide6.xml" Id="Re403a9a5ba954ff0" /><Relationship Type="http://schemas.openxmlformats.org/officeDocument/2006/relationships/slide" Target="/ppt/slides/slide7.xml" Id="R8e2cb9873542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28c810c1a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08ebf371448a5" /><Relationship Type="http://schemas.openxmlformats.org/officeDocument/2006/relationships/theme" Target="/ppt/slideMasters/theme/theme1.xml" Id="R0da582c8d7ed48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08ebf3714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ed55db0a046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dd4688011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3bb1cd6e6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5f34fcc1e41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0585ac33448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39ae8cc9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60eaf4836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HFPB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HFPB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234 405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769 890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916 458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PETTERSEN BAKKEVOLD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Bakkevold, Øygardsheia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928 539 857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HFPB AS</a:t>
            </a:r>
          </a:p>
        </p:txBody>
      </p:sp>
    </p:spTree>
  </p:cSld>
  <p:clrMapOvr>
    <a:masterClrMapping xmlns:a="http://schemas.openxmlformats.org/drawingml/2006/main"/>
  </p:clrMapOvr>
</p:sld>
</file>