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864ceee43e4d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3e51b99f8548f5"/>
  </p:sldMasterIdLst>
  <p:sldIdLst>
    <p:sldId xmlns:r="http://schemas.openxmlformats.org/officeDocument/2006/relationships" id="256" r:id="Rcf0a661d1eba4445"/>
    <p:sldId xmlns:r="http://schemas.openxmlformats.org/officeDocument/2006/relationships" id="257" r:id="R083776675a0b43f2"/>
    <p:sldId xmlns:r="http://schemas.openxmlformats.org/officeDocument/2006/relationships" id="258" r:id="R298eaceacf5f426b"/>
    <p:sldId xmlns:r="http://schemas.openxmlformats.org/officeDocument/2006/relationships" id="259" r:id="R419bbbfb97ea4e3e"/>
    <p:sldId xmlns:r="http://schemas.openxmlformats.org/officeDocument/2006/relationships" id="260" r:id="R696eec4f579042f8"/>
    <p:sldId xmlns:r="http://schemas.openxmlformats.org/officeDocument/2006/relationships" id="261" r:id="Rd8e9dde61f4040b1"/>
    <p:sldId xmlns:r="http://schemas.openxmlformats.org/officeDocument/2006/relationships" id="262" r:id="R249bbfcf896645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3e51b99f8548f5" /><Relationship Type="http://schemas.openxmlformats.org/officeDocument/2006/relationships/slide" Target="/ppt/slides/slide1.xml" Id="Rcf0a661d1eba4445" /><Relationship Type="http://schemas.openxmlformats.org/officeDocument/2006/relationships/slide" Target="/ppt/slides/slide2.xml" Id="R083776675a0b43f2" /><Relationship Type="http://schemas.openxmlformats.org/officeDocument/2006/relationships/slide" Target="/ppt/slides/slide3.xml" Id="R298eaceacf5f426b" /><Relationship Type="http://schemas.openxmlformats.org/officeDocument/2006/relationships/slide" Target="/ppt/slides/slide4.xml" Id="R419bbbfb97ea4e3e" /><Relationship Type="http://schemas.openxmlformats.org/officeDocument/2006/relationships/slide" Target="/ppt/slides/slide5.xml" Id="R696eec4f579042f8" /><Relationship Type="http://schemas.openxmlformats.org/officeDocument/2006/relationships/slide" Target="/ppt/slides/slide6.xml" Id="Rd8e9dde61f4040b1" /><Relationship Type="http://schemas.openxmlformats.org/officeDocument/2006/relationships/slide" Target="/ppt/slides/slide7.xml" Id="R249bbfcf896645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ba94d3b974a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08e4fc81e4e4d" /><Relationship Type="http://schemas.openxmlformats.org/officeDocument/2006/relationships/theme" Target="/ppt/slideMasters/theme/theme1.xml" Id="R00bf274200174a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108e4fc81e4e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a86318ff543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696533ad44c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9d90d0c634f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bd279a3ee44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7cb088fde41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2e75f7ce6346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b18e5679046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BJØRNDAL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BJØRNDAL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4 920 096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4 991 415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BJØRNDAL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Hansteens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5006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928 535 606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BJØRNDAL AS</a:t>
            </a:r>
          </a:p>
        </p:txBody>
      </p:sp>
    </p:spTree>
  </p:cSld>
  <p:clrMapOvr>
    <a:masterClrMapping xmlns:a="http://schemas.openxmlformats.org/drawingml/2006/main"/>
  </p:clrMapOvr>
</p:sld>
</file>