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c815b8d56744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3a755cf0724bc1"/>
  </p:sldMasterIdLst>
  <p:sldIdLst>
    <p:sldId xmlns:r="http://schemas.openxmlformats.org/officeDocument/2006/relationships" id="256" r:id="Ra19d36b74a19470d"/>
    <p:sldId xmlns:r="http://schemas.openxmlformats.org/officeDocument/2006/relationships" id="257" r:id="Rdef4896012854abd"/>
    <p:sldId xmlns:r="http://schemas.openxmlformats.org/officeDocument/2006/relationships" id="258" r:id="R279a1187c07e48cb"/>
    <p:sldId xmlns:r="http://schemas.openxmlformats.org/officeDocument/2006/relationships" id="259" r:id="R4063b84c67d14d6b"/>
    <p:sldId xmlns:r="http://schemas.openxmlformats.org/officeDocument/2006/relationships" id="260" r:id="R6ca6612507d54f3c"/>
    <p:sldId xmlns:r="http://schemas.openxmlformats.org/officeDocument/2006/relationships" id="261" r:id="R4561d6c1255a4b38"/>
    <p:sldId xmlns:r="http://schemas.openxmlformats.org/officeDocument/2006/relationships" id="262" r:id="R094fb2e412a54c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3a755cf0724bc1" /><Relationship Type="http://schemas.openxmlformats.org/officeDocument/2006/relationships/slide" Target="/ppt/slides/slide1.xml" Id="Ra19d36b74a19470d" /><Relationship Type="http://schemas.openxmlformats.org/officeDocument/2006/relationships/slide" Target="/ppt/slides/slide2.xml" Id="Rdef4896012854abd" /><Relationship Type="http://schemas.openxmlformats.org/officeDocument/2006/relationships/slide" Target="/ppt/slides/slide3.xml" Id="R279a1187c07e48cb" /><Relationship Type="http://schemas.openxmlformats.org/officeDocument/2006/relationships/slide" Target="/ppt/slides/slide4.xml" Id="R4063b84c67d14d6b" /><Relationship Type="http://schemas.openxmlformats.org/officeDocument/2006/relationships/slide" Target="/ppt/slides/slide5.xml" Id="R6ca6612507d54f3c" /><Relationship Type="http://schemas.openxmlformats.org/officeDocument/2006/relationships/slide" Target="/ppt/slides/slide6.xml" Id="R4561d6c1255a4b38" /><Relationship Type="http://schemas.openxmlformats.org/officeDocument/2006/relationships/slide" Target="/ppt/slides/slide7.xml" Id="R094fb2e412a54c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a15473f4bf44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9f7ec404749d7" /><Relationship Type="http://schemas.openxmlformats.org/officeDocument/2006/relationships/theme" Target="/ppt/slideMasters/theme/theme1.xml" Id="R3181cbcc31f744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f9f7ec404749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7a91feaac47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67c5192eb42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b2cfeb61e4c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569523cc743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bdfd72a5e45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2615bb6324f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7ac84526044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PHILIPINE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PHILIPINE INVEST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26 758 267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BJØRN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Elgfaret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928 530 892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PHILIPINE INVEST AS</a:t>
            </a:r>
          </a:p>
        </p:txBody>
      </p:sp>
    </p:spTree>
  </p:cSld>
  <p:clrMapOvr>
    <a:masterClrMapping xmlns:a="http://schemas.openxmlformats.org/drawingml/2006/main"/>
  </p:clrMapOvr>
</p:sld>
</file>