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e7d9adfb6f49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d4a48645d943d1"/>
  </p:sldMasterIdLst>
  <p:sldIdLst>
    <p:sldId xmlns:r="http://schemas.openxmlformats.org/officeDocument/2006/relationships" id="256" r:id="R31f150bda7244ee4"/>
    <p:sldId xmlns:r="http://schemas.openxmlformats.org/officeDocument/2006/relationships" id="257" r:id="R6cf4bb88d1e84cca"/>
    <p:sldId xmlns:r="http://schemas.openxmlformats.org/officeDocument/2006/relationships" id="258" r:id="R9b0a6a4a945a4541"/>
    <p:sldId xmlns:r="http://schemas.openxmlformats.org/officeDocument/2006/relationships" id="259" r:id="R7292dbb07e524b62"/>
    <p:sldId xmlns:r="http://schemas.openxmlformats.org/officeDocument/2006/relationships" id="260" r:id="R0eb52a6a60084d23"/>
    <p:sldId xmlns:r="http://schemas.openxmlformats.org/officeDocument/2006/relationships" id="261" r:id="R921b6a1236784306"/>
    <p:sldId xmlns:r="http://schemas.openxmlformats.org/officeDocument/2006/relationships" id="262" r:id="R8ce2f641acac40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4a48645d943d1" /><Relationship Type="http://schemas.openxmlformats.org/officeDocument/2006/relationships/slide" Target="/ppt/slides/slide1.xml" Id="R31f150bda7244ee4" /><Relationship Type="http://schemas.openxmlformats.org/officeDocument/2006/relationships/slide" Target="/ppt/slides/slide2.xml" Id="R6cf4bb88d1e84cca" /><Relationship Type="http://schemas.openxmlformats.org/officeDocument/2006/relationships/slide" Target="/ppt/slides/slide3.xml" Id="R9b0a6a4a945a4541" /><Relationship Type="http://schemas.openxmlformats.org/officeDocument/2006/relationships/slide" Target="/ppt/slides/slide4.xml" Id="R7292dbb07e524b62" /><Relationship Type="http://schemas.openxmlformats.org/officeDocument/2006/relationships/slide" Target="/ppt/slides/slide5.xml" Id="R0eb52a6a60084d23" /><Relationship Type="http://schemas.openxmlformats.org/officeDocument/2006/relationships/slide" Target="/ppt/slides/slide6.xml" Id="R921b6a1236784306" /><Relationship Type="http://schemas.openxmlformats.org/officeDocument/2006/relationships/slide" Target="/ppt/slides/slide7.xml" Id="R8ce2f641acac40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8199518b24a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8cf6763d845e1" /><Relationship Type="http://schemas.openxmlformats.org/officeDocument/2006/relationships/theme" Target="/ppt/slideMasters/theme/theme1.xml" Id="R3e5dfaa6836b4f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98cf6763d845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a4ec6805247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f82fcd897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42c2c848d4e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275046e8642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2ccb9ea914a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f6481789d46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3d178c04d41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 RØSTAD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 RØSTAD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 RØSTAD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 RØSTAD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 RØSTAD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 RØSTAD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 RØSTAD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GUNN ANNLAUG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 RØSTAD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928 529 258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 RØSTAD AS</a:t>
            </a:r>
          </a:p>
        </p:txBody>
      </p:sp>
    </p:spTree>
  </p:cSld>
  <p:clrMapOvr>
    <a:masterClrMapping xmlns:a="http://schemas.openxmlformats.org/drawingml/2006/main"/>
  </p:clrMapOvr>
</p:sld>
</file>