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d9ef79cd1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a3f83aa58e421d"/>
  </p:sldMasterIdLst>
  <p:sldIdLst>
    <p:sldId xmlns:r="http://schemas.openxmlformats.org/officeDocument/2006/relationships" id="256" r:id="R3cab8762db9e481d"/>
    <p:sldId xmlns:r="http://schemas.openxmlformats.org/officeDocument/2006/relationships" id="257" r:id="R0c512ed1f32e4923"/>
    <p:sldId xmlns:r="http://schemas.openxmlformats.org/officeDocument/2006/relationships" id="258" r:id="R17be683192504510"/>
    <p:sldId xmlns:r="http://schemas.openxmlformats.org/officeDocument/2006/relationships" id="259" r:id="R1c2fa4b3b3d748c8"/>
    <p:sldId xmlns:r="http://schemas.openxmlformats.org/officeDocument/2006/relationships" id="260" r:id="Rda1dc9bf448f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3f83aa58e421d" /><Relationship Type="http://schemas.openxmlformats.org/officeDocument/2006/relationships/slide" Target="/ppt/slides/slide1.xml" Id="R3cab8762db9e481d" /><Relationship Type="http://schemas.openxmlformats.org/officeDocument/2006/relationships/slide" Target="/ppt/slides/slide2.xml" Id="R0c512ed1f32e4923" /><Relationship Type="http://schemas.openxmlformats.org/officeDocument/2006/relationships/slide" Target="/ppt/slides/slide3.xml" Id="R17be683192504510" /><Relationship Type="http://schemas.openxmlformats.org/officeDocument/2006/relationships/slide" Target="/ppt/slides/slide4.xml" Id="R1c2fa4b3b3d748c8" /><Relationship Type="http://schemas.openxmlformats.org/officeDocument/2006/relationships/slide" Target="/ppt/slides/slide5.xml" Id="Rda1dc9bf448f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983cf9c7d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fa5409a44d00" /><Relationship Type="http://schemas.openxmlformats.org/officeDocument/2006/relationships/theme" Target="/ppt/slideMasters/theme/theme1.xml" Id="R8b9f13f3f1a7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c4fa5409a44d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04e80d3a945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96b3945a6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84ea0c046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d65b7dabd4f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9ca8a2613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INTERNATIONAL LINER AGENTS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LINER AGENTS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INTERNATIONAL LINER AGENTS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LINER AGENTS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LINER AGENTS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LINER AGENTS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928 528 006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LINER AGENTS AS</a:t>
            </a:r>
          </a:p>
        </p:txBody>
      </p:sp>
    </p:spTree>
  </p:cSld>
  <p:clrMapOvr>
    <a:masterClrMapping xmlns:a="http://schemas.openxmlformats.org/drawingml/2006/main"/>
  </p:clrMapOvr>
</p:sld>
</file>