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21332e5c64d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fa111fbfc49c7"/>
  </p:sldMasterIdLst>
  <p:sldIdLst>
    <p:sldId xmlns:r="http://schemas.openxmlformats.org/officeDocument/2006/relationships" id="256" r:id="R1aaead29881a4c55"/>
    <p:sldId xmlns:r="http://schemas.openxmlformats.org/officeDocument/2006/relationships" id="257" r:id="R2b37986fd198450a"/>
    <p:sldId xmlns:r="http://schemas.openxmlformats.org/officeDocument/2006/relationships" id="258" r:id="R4c46a00d30de49e3"/>
    <p:sldId xmlns:r="http://schemas.openxmlformats.org/officeDocument/2006/relationships" id="259" r:id="R3d3e074d7be949c5"/>
    <p:sldId xmlns:r="http://schemas.openxmlformats.org/officeDocument/2006/relationships" id="260" r:id="Rfc45a6cebd8e470c"/>
    <p:sldId xmlns:r="http://schemas.openxmlformats.org/officeDocument/2006/relationships" id="261" r:id="Rbad2a920a1004b85"/>
    <p:sldId xmlns:r="http://schemas.openxmlformats.org/officeDocument/2006/relationships" id="262" r:id="R5d25dd7d6f944e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fa111fbfc49c7" /><Relationship Type="http://schemas.openxmlformats.org/officeDocument/2006/relationships/slide" Target="/ppt/slides/slide1.xml" Id="R1aaead29881a4c55" /><Relationship Type="http://schemas.openxmlformats.org/officeDocument/2006/relationships/slide" Target="/ppt/slides/slide2.xml" Id="R2b37986fd198450a" /><Relationship Type="http://schemas.openxmlformats.org/officeDocument/2006/relationships/slide" Target="/ppt/slides/slide3.xml" Id="R4c46a00d30de49e3" /><Relationship Type="http://schemas.openxmlformats.org/officeDocument/2006/relationships/slide" Target="/ppt/slides/slide4.xml" Id="R3d3e074d7be949c5" /><Relationship Type="http://schemas.openxmlformats.org/officeDocument/2006/relationships/slide" Target="/ppt/slides/slide5.xml" Id="Rfc45a6cebd8e470c" /><Relationship Type="http://schemas.openxmlformats.org/officeDocument/2006/relationships/slide" Target="/ppt/slides/slide6.xml" Id="Rbad2a920a1004b85" /><Relationship Type="http://schemas.openxmlformats.org/officeDocument/2006/relationships/slide" Target="/ppt/slides/slide7.xml" Id="R5d25dd7d6f944e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5012f49d04f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e393ac60a4729" /><Relationship Type="http://schemas.openxmlformats.org/officeDocument/2006/relationships/theme" Target="/ppt/slideMasters/theme/theme1.xml" Id="Rfeec60cde9c9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e393ac60a47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8117f09d74e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32e28db4d4d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4719149154b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09d4e59f644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7d359257f40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578bbab3b49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3102a10cc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STUBBAN INGENIØR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STUBBAN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STUBBAN INGENIØR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STUBBAN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STUBBAN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STUBBAN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267 645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−302 903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282 898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STUBBAN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ALAIN TIMOTHEE KODILA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STUBBAN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Elisenbergveien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post@stubban.no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www.stubban.no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928 526 267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STUBBAN INGENIØR AS</a:t>
            </a:r>
          </a:p>
        </p:txBody>
      </p:sp>
    </p:spTree>
  </p:cSld>
  <p:clrMapOvr>
    <a:masterClrMapping xmlns:a="http://schemas.openxmlformats.org/drawingml/2006/main"/>
  </p:clrMapOvr>
</p:sld>
</file>