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95835a013749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7f437b5264fd1"/>
  </p:sldMasterIdLst>
  <p:sldIdLst>
    <p:sldId xmlns:r="http://schemas.openxmlformats.org/officeDocument/2006/relationships" id="256" r:id="R92ca275604894679"/>
    <p:sldId xmlns:r="http://schemas.openxmlformats.org/officeDocument/2006/relationships" id="257" r:id="R6daba8bcffea4693"/>
    <p:sldId xmlns:r="http://schemas.openxmlformats.org/officeDocument/2006/relationships" id="258" r:id="Ra43bf2b9ff9c4179"/>
    <p:sldId xmlns:r="http://schemas.openxmlformats.org/officeDocument/2006/relationships" id="259" r:id="R78026c48ec6c4d2b"/>
    <p:sldId xmlns:r="http://schemas.openxmlformats.org/officeDocument/2006/relationships" id="260" r:id="R2e8d72de12a94edd"/>
    <p:sldId xmlns:r="http://schemas.openxmlformats.org/officeDocument/2006/relationships" id="261" r:id="R7c601431db2e4417"/>
    <p:sldId xmlns:r="http://schemas.openxmlformats.org/officeDocument/2006/relationships" id="262" r:id="Rd31ee6a5c853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7f437b5264fd1" /><Relationship Type="http://schemas.openxmlformats.org/officeDocument/2006/relationships/slide" Target="/ppt/slides/slide1.xml" Id="R92ca275604894679" /><Relationship Type="http://schemas.openxmlformats.org/officeDocument/2006/relationships/slide" Target="/ppt/slides/slide2.xml" Id="R6daba8bcffea4693" /><Relationship Type="http://schemas.openxmlformats.org/officeDocument/2006/relationships/slide" Target="/ppt/slides/slide3.xml" Id="Ra43bf2b9ff9c4179" /><Relationship Type="http://schemas.openxmlformats.org/officeDocument/2006/relationships/slide" Target="/ppt/slides/slide4.xml" Id="R78026c48ec6c4d2b" /><Relationship Type="http://schemas.openxmlformats.org/officeDocument/2006/relationships/slide" Target="/ppt/slides/slide5.xml" Id="R2e8d72de12a94edd" /><Relationship Type="http://schemas.openxmlformats.org/officeDocument/2006/relationships/slide" Target="/ppt/slides/slide6.xml" Id="R7c601431db2e4417" /><Relationship Type="http://schemas.openxmlformats.org/officeDocument/2006/relationships/slide" Target="/ppt/slides/slide7.xml" Id="Rd31ee6a5c853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569a6dfa3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30b3727904039" /><Relationship Type="http://schemas.openxmlformats.org/officeDocument/2006/relationships/theme" Target="/ppt/slideMasters/theme/theme1.xml" Id="R09cd86e72d10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30b37279040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2ab887f5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c687f9cc1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0acbe2d79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d14ff1bbf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e159988fc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fd393564541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54f00a46c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STERK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STERK ENTREPRENØR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24 114 971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−9 130 314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−9 510 331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−4 027 089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5 304 116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STERK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3802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928 523 292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STERK ENTREPRENØR AS</a:t>
            </a:r>
          </a:p>
        </p:txBody>
      </p:sp>
    </p:spTree>
  </p:cSld>
  <p:clrMapOvr>
    <a:masterClrMapping xmlns:a="http://schemas.openxmlformats.org/drawingml/2006/main"/>
  </p:clrMapOvr>
</p:sld>
</file>