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dcbbf2f9974d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d6b7e1d9c846d4"/>
  </p:sldMasterIdLst>
  <p:sldIdLst>
    <p:sldId xmlns:r="http://schemas.openxmlformats.org/officeDocument/2006/relationships" id="256" r:id="R47889c41249e4e87"/>
    <p:sldId xmlns:r="http://schemas.openxmlformats.org/officeDocument/2006/relationships" id="257" r:id="R0f4c4c07e90a4c25"/>
    <p:sldId xmlns:r="http://schemas.openxmlformats.org/officeDocument/2006/relationships" id="258" r:id="R1d4d27d6c6f2423d"/>
    <p:sldId xmlns:r="http://schemas.openxmlformats.org/officeDocument/2006/relationships" id="259" r:id="Rd084c2c0305749a6"/>
    <p:sldId xmlns:r="http://schemas.openxmlformats.org/officeDocument/2006/relationships" id="260" r:id="R92131aed70e543da"/>
    <p:sldId xmlns:r="http://schemas.openxmlformats.org/officeDocument/2006/relationships" id="261" r:id="R3d07186adf8b4e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6b7e1d9c846d4" /><Relationship Type="http://schemas.openxmlformats.org/officeDocument/2006/relationships/slide" Target="/ppt/slides/slide1.xml" Id="R47889c41249e4e87" /><Relationship Type="http://schemas.openxmlformats.org/officeDocument/2006/relationships/slide" Target="/ppt/slides/slide2.xml" Id="R0f4c4c07e90a4c25" /><Relationship Type="http://schemas.openxmlformats.org/officeDocument/2006/relationships/slide" Target="/ppt/slides/slide3.xml" Id="R1d4d27d6c6f2423d" /><Relationship Type="http://schemas.openxmlformats.org/officeDocument/2006/relationships/slide" Target="/ppt/slides/slide4.xml" Id="Rd084c2c0305749a6" /><Relationship Type="http://schemas.openxmlformats.org/officeDocument/2006/relationships/slide" Target="/ppt/slides/slide5.xml" Id="R92131aed70e543da" /><Relationship Type="http://schemas.openxmlformats.org/officeDocument/2006/relationships/slide" Target="/ppt/slides/slide6.xml" Id="R3d07186adf8b4e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975977cd048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9d05bbada4775" /><Relationship Type="http://schemas.openxmlformats.org/officeDocument/2006/relationships/theme" Target="/ppt/slideMasters/theme/theme1.xml" Id="R9659860d486d49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69d05bbada47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1fd5616d940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ddb5ef56a49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ab0318832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1a158739541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9029347fb48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efe6213ec44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BJØRNDAL BRUK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 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BJØRNDAL BRUK AS ble etablert [år] og holder til i Eikelandsosen.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 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 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 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BJØRNDAL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 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Bjørndal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5640 Eikelandsosen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928 514 080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 BRUK AS</a:t>
            </a:r>
          </a:p>
        </p:txBody>
      </p:sp>
    </p:spTree>
  </p:cSld>
  <p:clrMapOvr>
    <a:masterClrMapping xmlns:a="http://schemas.openxmlformats.org/drawingml/2006/main"/>
  </p:clrMapOvr>
</p:sld>
</file>