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704d1c557b4c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574d5a9e04692"/>
  </p:sldMasterIdLst>
  <p:sldIdLst>
    <p:sldId xmlns:r="http://schemas.openxmlformats.org/officeDocument/2006/relationships" id="256" r:id="Re149d8e3ad954b6b"/>
    <p:sldId xmlns:r="http://schemas.openxmlformats.org/officeDocument/2006/relationships" id="257" r:id="R78b650971b97458a"/>
    <p:sldId xmlns:r="http://schemas.openxmlformats.org/officeDocument/2006/relationships" id="258" r:id="Rc47a7a0f280e4eeb"/>
    <p:sldId xmlns:r="http://schemas.openxmlformats.org/officeDocument/2006/relationships" id="259" r:id="R632988c410034fc2"/>
    <p:sldId xmlns:r="http://schemas.openxmlformats.org/officeDocument/2006/relationships" id="260" r:id="R6e56b571fba54e75"/>
    <p:sldId xmlns:r="http://schemas.openxmlformats.org/officeDocument/2006/relationships" id="261" r:id="R8668c139e6004f98"/>
    <p:sldId xmlns:r="http://schemas.openxmlformats.org/officeDocument/2006/relationships" id="262" r:id="Rb51a4d1515364a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574d5a9e04692" /><Relationship Type="http://schemas.openxmlformats.org/officeDocument/2006/relationships/slide" Target="/ppt/slides/slide1.xml" Id="Re149d8e3ad954b6b" /><Relationship Type="http://schemas.openxmlformats.org/officeDocument/2006/relationships/slide" Target="/ppt/slides/slide2.xml" Id="R78b650971b97458a" /><Relationship Type="http://schemas.openxmlformats.org/officeDocument/2006/relationships/slide" Target="/ppt/slides/slide3.xml" Id="Rc47a7a0f280e4eeb" /><Relationship Type="http://schemas.openxmlformats.org/officeDocument/2006/relationships/slide" Target="/ppt/slides/slide4.xml" Id="R632988c410034fc2" /><Relationship Type="http://schemas.openxmlformats.org/officeDocument/2006/relationships/slide" Target="/ppt/slides/slide5.xml" Id="R6e56b571fba54e75" /><Relationship Type="http://schemas.openxmlformats.org/officeDocument/2006/relationships/slide" Target="/ppt/slides/slide6.xml" Id="R8668c139e6004f98" /><Relationship Type="http://schemas.openxmlformats.org/officeDocument/2006/relationships/slide" Target="/ppt/slides/slide7.xml" Id="Rb51a4d1515364a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c87ee3f0147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c45a67d4643b0" /><Relationship Type="http://schemas.openxmlformats.org/officeDocument/2006/relationships/theme" Target="/ppt/slideMasters/theme/theme1.xml" Id="R6520da1a0fab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c45a67d4643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9bb0b69ca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99e42a0fa4a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be757850742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6b174cfaa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a35e610b9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bfb765e440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2da301dc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RESTAURANT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RESTAURANT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3 444 278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3 656 333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3 761 642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3CHEFS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BOOTH HOLDINGS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 HOSPITALITY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 RAY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Toftes gate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928 502 155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RESTAURANT GROUP AS</a:t>
            </a:r>
          </a:p>
        </p:txBody>
      </p:sp>
    </p:spTree>
  </p:cSld>
  <p:clrMapOvr>
    <a:masterClrMapping xmlns:a="http://schemas.openxmlformats.org/drawingml/2006/main"/>
  </p:clrMapOvr>
</p:sld>
</file>