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99aa0eb9b443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46353adb0d48b2"/>
  </p:sldMasterIdLst>
  <p:sldIdLst>
    <p:sldId xmlns:r="http://schemas.openxmlformats.org/officeDocument/2006/relationships" id="256" r:id="R5b5f22be40da446b"/>
    <p:sldId xmlns:r="http://schemas.openxmlformats.org/officeDocument/2006/relationships" id="257" r:id="R07497b773ad641f0"/>
    <p:sldId xmlns:r="http://schemas.openxmlformats.org/officeDocument/2006/relationships" id="258" r:id="R45894c9bfb70415a"/>
    <p:sldId xmlns:r="http://schemas.openxmlformats.org/officeDocument/2006/relationships" id="259" r:id="Ra42f7e3e81364ab9"/>
    <p:sldId xmlns:r="http://schemas.openxmlformats.org/officeDocument/2006/relationships" id="260" r:id="R7ac1caaf3e724337"/>
    <p:sldId xmlns:r="http://schemas.openxmlformats.org/officeDocument/2006/relationships" id="261" r:id="Ra9d893abbcec41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6353adb0d48b2" /><Relationship Type="http://schemas.openxmlformats.org/officeDocument/2006/relationships/slide" Target="/ppt/slides/slide1.xml" Id="R5b5f22be40da446b" /><Relationship Type="http://schemas.openxmlformats.org/officeDocument/2006/relationships/slide" Target="/ppt/slides/slide2.xml" Id="R07497b773ad641f0" /><Relationship Type="http://schemas.openxmlformats.org/officeDocument/2006/relationships/slide" Target="/ppt/slides/slide3.xml" Id="R45894c9bfb70415a" /><Relationship Type="http://schemas.openxmlformats.org/officeDocument/2006/relationships/slide" Target="/ppt/slides/slide4.xml" Id="Ra42f7e3e81364ab9" /><Relationship Type="http://schemas.openxmlformats.org/officeDocument/2006/relationships/slide" Target="/ppt/slides/slide5.xml" Id="R7ac1caaf3e724337" /><Relationship Type="http://schemas.openxmlformats.org/officeDocument/2006/relationships/slide" Target="/ppt/slides/slide6.xml" Id="Ra9d893abbcec41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1aa03bcb546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d4a026d414e41" /><Relationship Type="http://schemas.openxmlformats.org/officeDocument/2006/relationships/theme" Target="/ppt/slideMasters/theme/theme1.xml" Id="R177cdb2f78154f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0d4a026d41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89d18e53843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be34beaa24e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17179d9824c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40c4bb52b4f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7eb19e98840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99dfaadc0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 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 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DUGG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TENUTO CORPORATION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 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928 501 167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 TECH AS</a:t>
            </a:r>
          </a:p>
        </p:txBody>
      </p:sp>
    </p:spTree>
  </p:cSld>
  <p:clrMapOvr>
    <a:masterClrMapping xmlns:a="http://schemas.openxmlformats.org/drawingml/2006/main"/>
  </p:clrMapOvr>
</p:sld>
</file>