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5db4c5442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4b2e886db4a8e"/>
  </p:sldMasterIdLst>
  <p:sldIdLst>
    <p:sldId xmlns:r="http://schemas.openxmlformats.org/officeDocument/2006/relationships" id="256" r:id="Rc25d48b0f2df44e1"/>
    <p:sldId xmlns:r="http://schemas.openxmlformats.org/officeDocument/2006/relationships" id="257" r:id="R962916587b054aa2"/>
    <p:sldId xmlns:r="http://schemas.openxmlformats.org/officeDocument/2006/relationships" id="258" r:id="R804bf48fd0d143f9"/>
    <p:sldId xmlns:r="http://schemas.openxmlformats.org/officeDocument/2006/relationships" id="259" r:id="Rac68570848314520"/>
    <p:sldId xmlns:r="http://schemas.openxmlformats.org/officeDocument/2006/relationships" id="260" r:id="Re39b85b1de004ff7"/>
    <p:sldId xmlns:r="http://schemas.openxmlformats.org/officeDocument/2006/relationships" id="261" r:id="Rf07d3795e6f74d67"/>
    <p:sldId xmlns:r="http://schemas.openxmlformats.org/officeDocument/2006/relationships" id="262" r:id="R9cb4399b4039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4b2e886db4a8e" /><Relationship Type="http://schemas.openxmlformats.org/officeDocument/2006/relationships/slide" Target="/ppt/slides/slide1.xml" Id="Rc25d48b0f2df44e1" /><Relationship Type="http://schemas.openxmlformats.org/officeDocument/2006/relationships/slide" Target="/ppt/slides/slide2.xml" Id="R962916587b054aa2" /><Relationship Type="http://schemas.openxmlformats.org/officeDocument/2006/relationships/slide" Target="/ppt/slides/slide3.xml" Id="R804bf48fd0d143f9" /><Relationship Type="http://schemas.openxmlformats.org/officeDocument/2006/relationships/slide" Target="/ppt/slides/slide4.xml" Id="Rac68570848314520" /><Relationship Type="http://schemas.openxmlformats.org/officeDocument/2006/relationships/slide" Target="/ppt/slides/slide5.xml" Id="Re39b85b1de004ff7" /><Relationship Type="http://schemas.openxmlformats.org/officeDocument/2006/relationships/slide" Target="/ppt/slides/slide6.xml" Id="Rf07d3795e6f74d67" /><Relationship Type="http://schemas.openxmlformats.org/officeDocument/2006/relationships/slide" Target="/ppt/slides/slide7.xml" Id="R9cb4399b4039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32f460313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361f28982449d" /><Relationship Type="http://schemas.openxmlformats.org/officeDocument/2006/relationships/theme" Target="/ppt/slideMasters/theme/theme1.xml" Id="Rad16749a28d5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361f28982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9ed354b01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7d1f049b6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662bf8147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ac4b24f1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248d9ade6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ad2721eaf41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42bb63be441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A&amp;G TRANSPORT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RALUCA-MIHAELA VARUT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Låveveien 52A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928 497 186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A&amp;G TRANSPORT AS</a:t>
            </a:r>
          </a:p>
        </p:txBody>
      </p:sp>
    </p:spTree>
  </p:cSld>
  <p:clrMapOvr>
    <a:masterClrMapping xmlns:a="http://schemas.openxmlformats.org/drawingml/2006/main"/>
  </p:clrMapOvr>
</p:sld>
</file>