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75970efb104d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53b9d9ec864e48"/>
  </p:sldMasterIdLst>
  <p:sldIdLst>
    <p:sldId xmlns:r="http://schemas.openxmlformats.org/officeDocument/2006/relationships" id="256" r:id="Rc03fd1be1a234b43"/>
    <p:sldId xmlns:r="http://schemas.openxmlformats.org/officeDocument/2006/relationships" id="257" r:id="Rc772556e9784486f"/>
    <p:sldId xmlns:r="http://schemas.openxmlformats.org/officeDocument/2006/relationships" id="258" r:id="Rab87b8eeada34286"/>
    <p:sldId xmlns:r="http://schemas.openxmlformats.org/officeDocument/2006/relationships" id="259" r:id="R19b8d7295bcb4cc0"/>
    <p:sldId xmlns:r="http://schemas.openxmlformats.org/officeDocument/2006/relationships" id="260" r:id="R3127db7485a84366"/>
    <p:sldId xmlns:r="http://schemas.openxmlformats.org/officeDocument/2006/relationships" id="261" r:id="R491c28eca23e47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53b9d9ec864e48" /><Relationship Type="http://schemas.openxmlformats.org/officeDocument/2006/relationships/slide" Target="/ppt/slides/slide1.xml" Id="Rc03fd1be1a234b43" /><Relationship Type="http://schemas.openxmlformats.org/officeDocument/2006/relationships/slide" Target="/ppt/slides/slide2.xml" Id="Rc772556e9784486f" /><Relationship Type="http://schemas.openxmlformats.org/officeDocument/2006/relationships/slide" Target="/ppt/slides/slide3.xml" Id="Rab87b8eeada34286" /><Relationship Type="http://schemas.openxmlformats.org/officeDocument/2006/relationships/slide" Target="/ppt/slides/slide4.xml" Id="R19b8d7295bcb4cc0" /><Relationship Type="http://schemas.openxmlformats.org/officeDocument/2006/relationships/slide" Target="/ppt/slides/slide5.xml" Id="R3127db7485a84366" /><Relationship Type="http://schemas.openxmlformats.org/officeDocument/2006/relationships/slide" Target="/ppt/slides/slide6.xml" Id="R491c28eca23e47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6ad5f3306248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a47f88b6d41d5" /><Relationship Type="http://schemas.openxmlformats.org/officeDocument/2006/relationships/theme" Target="/ppt/slideMasters/theme/theme1.xml" Id="R50edb947f05a4a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6a47f88b6d41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50882d58544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19d59f4a844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4ceaa6af64f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4aa6bf1f24e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a978a35294b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b27d8201244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MESTERTAK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MESTERTAK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MESTERTAK AS ble etablert [år] og holder til i Langangen.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MESTERTAK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MESTERTAK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MESTERTAK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PETTER KALLÅK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ERIK FORSBERG SAMUELSEN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EDVARDSEN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ZUM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MESTERTAK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Heirønningen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3947 Langangen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928 489 701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MESTERTAK AS</a:t>
            </a:r>
          </a:p>
        </p:txBody>
      </p:sp>
    </p:spTree>
  </p:cSld>
  <p:clrMapOvr>
    <a:masterClrMapping xmlns:a="http://schemas.openxmlformats.org/drawingml/2006/main"/>
  </p:clrMapOvr>
</p:sld>
</file>