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3926ebff74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130a18931f4803"/>
  </p:sldMasterIdLst>
  <p:sldIdLst>
    <p:sldId xmlns:r="http://schemas.openxmlformats.org/officeDocument/2006/relationships" id="256" r:id="R112639e879f64f54"/>
    <p:sldId xmlns:r="http://schemas.openxmlformats.org/officeDocument/2006/relationships" id="257" r:id="R58896be946264136"/>
    <p:sldId xmlns:r="http://schemas.openxmlformats.org/officeDocument/2006/relationships" id="258" r:id="Rc9bc27a9d5d54874"/>
    <p:sldId xmlns:r="http://schemas.openxmlformats.org/officeDocument/2006/relationships" id="259" r:id="R52d0e374577d42a4"/>
    <p:sldId xmlns:r="http://schemas.openxmlformats.org/officeDocument/2006/relationships" id="260" r:id="R065d7083d7464565"/>
    <p:sldId xmlns:r="http://schemas.openxmlformats.org/officeDocument/2006/relationships" id="261" r:id="R4bb764a9788a4c32"/>
    <p:sldId xmlns:r="http://schemas.openxmlformats.org/officeDocument/2006/relationships" id="262" r:id="R0ce29b1d7d464a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30a18931f4803" /><Relationship Type="http://schemas.openxmlformats.org/officeDocument/2006/relationships/slide" Target="/ppt/slides/slide1.xml" Id="R112639e879f64f54" /><Relationship Type="http://schemas.openxmlformats.org/officeDocument/2006/relationships/slide" Target="/ppt/slides/slide2.xml" Id="R58896be946264136" /><Relationship Type="http://schemas.openxmlformats.org/officeDocument/2006/relationships/slide" Target="/ppt/slides/slide3.xml" Id="Rc9bc27a9d5d54874" /><Relationship Type="http://schemas.openxmlformats.org/officeDocument/2006/relationships/slide" Target="/ppt/slides/slide4.xml" Id="R52d0e374577d42a4" /><Relationship Type="http://schemas.openxmlformats.org/officeDocument/2006/relationships/slide" Target="/ppt/slides/slide5.xml" Id="R065d7083d7464565" /><Relationship Type="http://schemas.openxmlformats.org/officeDocument/2006/relationships/slide" Target="/ppt/slides/slide6.xml" Id="R4bb764a9788a4c32" /><Relationship Type="http://schemas.openxmlformats.org/officeDocument/2006/relationships/slide" Target="/ppt/slides/slide7.xml" Id="R0ce29b1d7d464a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9cce0822e44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c1c7cc264f91" /><Relationship Type="http://schemas.openxmlformats.org/officeDocument/2006/relationships/theme" Target="/ppt/slideMasters/theme/theme1.xml" Id="Ra25c4b7e9ebe46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f8c1c7cc264f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10712121d4f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1bfca727e4f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936fee37d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4a9c7836246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0e3f192c04b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951a05f6a4b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9dfa2e38241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