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e9f51511d48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721330de74bce"/>
  </p:sldMasterIdLst>
  <p:sldIdLst>
    <p:sldId xmlns:r="http://schemas.openxmlformats.org/officeDocument/2006/relationships" id="256" r:id="Rf7f3d37bb4ae45f5"/>
    <p:sldId xmlns:r="http://schemas.openxmlformats.org/officeDocument/2006/relationships" id="257" r:id="R6b8861c2557340d3"/>
    <p:sldId xmlns:r="http://schemas.openxmlformats.org/officeDocument/2006/relationships" id="258" r:id="R08318a35de5840e8"/>
    <p:sldId xmlns:r="http://schemas.openxmlformats.org/officeDocument/2006/relationships" id="259" r:id="Re5db168e6a9d4952"/>
    <p:sldId xmlns:r="http://schemas.openxmlformats.org/officeDocument/2006/relationships" id="260" r:id="R618b2655d73e48d1"/>
    <p:sldId xmlns:r="http://schemas.openxmlformats.org/officeDocument/2006/relationships" id="261" r:id="R0e6ec65f549d489a"/>
    <p:sldId xmlns:r="http://schemas.openxmlformats.org/officeDocument/2006/relationships" id="262" r:id="R3b95be1d3d7b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721330de74bce" /><Relationship Type="http://schemas.openxmlformats.org/officeDocument/2006/relationships/slide" Target="/ppt/slides/slide1.xml" Id="Rf7f3d37bb4ae45f5" /><Relationship Type="http://schemas.openxmlformats.org/officeDocument/2006/relationships/slide" Target="/ppt/slides/slide2.xml" Id="R6b8861c2557340d3" /><Relationship Type="http://schemas.openxmlformats.org/officeDocument/2006/relationships/slide" Target="/ppt/slides/slide3.xml" Id="R08318a35de5840e8" /><Relationship Type="http://schemas.openxmlformats.org/officeDocument/2006/relationships/slide" Target="/ppt/slides/slide4.xml" Id="Re5db168e6a9d4952" /><Relationship Type="http://schemas.openxmlformats.org/officeDocument/2006/relationships/slide" Target="/ppt/slides/slide5.xml" Id="R618b2655d73e48d1" /><Relationship Type="http://schemas.openxmlformats.org/officeDocument/2006/relationships/slide" Target="/ppt/slides/slide6.xml" Id="R0e6ec65f549d489a" /><Relationship Type="http://schemas.openxmlformats.org/officeDocument/2006/relationships/slide" Target="/ppt/slides/slide7.xml" Id="R3b95be1d3d7b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ad57bef08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021970f504322" /><Relationship Type="http://schemas.openxmlformats.org/officeDocument/2006/relationships/theme" Target="/ppt/slideMasters/theme/theme1.xml" Id="R8d15c74deaea47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021970f5043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e8aa055be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61cfddb59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1418d1456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9653a50ca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3c191806f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e1310c3e0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11042c7b04f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LANDE 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BORING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Kyrres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LANDE BORING AS</a:t>
            </a:r>
          </a:p>
        </p:txBody>
      </p:sp>
    </p:spTree>
  </p:cSld>
  <p:clrMapOvr>
    <a:masterClrMapping xmlns:a="http://schemas.openxmlformats.org/drawingml/2006/main"/>
  </p:clrMapOvr>
</p:sld>
</file>