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490cec02744e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6fa6990a7a470f"/>
  </p:sldMasterIdLst>
  <p:sldIdLst>
    <p:sldId xmlns:r="http://schemas.openxmlformats.org/officeDocument/2006/relationships" id="256" r:id="R6c8ba65f7cbe4243"/>
    <p:sldId xmlns:r="http://schemas.openxmlformats.org/officeDocument/2006/relationships" id="257" r:id="Rd295ec8738d441fb"/>
    <p:sldId xmlns:r="http://schemas.openxmlformats.org/officeDocument/2006/relationships" id="258" r:id="R92af46bc1efd452b"/>
    <p:sldId xmlns:r="http://schemas.openxmlformats.org/officeDocument/2006/relationships" id="259" r:id="R20d7abf7dad04966"/>
    <p:sldId xmlns:r="http://schemas.openxmlformats.org/officeDocument/2006/relationships" id="260" r:id="Rec4dab375b4e453f"/>
    <p:sldId xmlns:r="http://schemas.openxmlformats.org/officeDocument/2006/relationships" id="261" r:id="Rd9b4f287aa364db0"/>
    <p:sldId xmlns:r="http://schemas.openxmlformats.org/officeDocument/2006/relationships" id="262" r:id="Re1a2dd2fc8214f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6fa6990a7a470f" /><Relationship Type="http://schemas.openxmlformats.org/officeDocument/2006/relationships/slide" Target="/ppt/slides/slide1.xml" Id="R6c8ba65f7cbe4243" /><Relationship Type="http://schemas.openxmlformats.org/officeDocument/2006/relationships/slide" Target="/ppt/slides/slide2.xml" Id="Rd295ec8738d441fb" /><Relationship Type="http://schemas.openxmlformats.org/officeDocument/2006/relationships/slide" Target="/ppt/slides/slide3.xml" Id="R92af46bc1efd452b" /><Relationship Type="http://schemas.openxmlformats.org/officeDocument/2006/relationships/slide" Target="/ppt/slides/slide4.xml" Id="R20d7abf7dad04966" /><Relationship Type="http://schemas.openxmlformats.org/officeDocument/2006/relationships/slide" Target="/ppt/slides/slide5.xml" Id="Rec4dab375b4e453f" /><Relationship Type="http://schemas.openxmlformats.org/officeDocument/2006/relationships/slide" Target="/ppt/slides/slide6.xml" Id="Rd9b4f287aa364db0" /><Relationship Type="http://schemas.openxmlformats.org/officeDocument/2006/relationships/slide" Target="/ppt/slides/slide7.xml" Id="Re1a2dd2fc8214f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fd4504f98e41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e1538738e4fde" /><Relationship Type="http://schemas.openxmlformats.org/officeDocument/2006/relationships/theme" Target="/ppt/slideMasters/theme/theme1.xml" Id="R95b8fbbff0ca43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5e1538738e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0843ddf1e4b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3eb58b04d45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48025ee0c47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9fe561ae84c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a5183f6684e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f68291a994d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08c3feba64d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LITLENGEREN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LITLENGEREN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LITLENGEREN INVEST AS ble etablert [år] og holder til i Jordet.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LITLENGEREN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LITLENGEREN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LITLENGEREN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LITLENGEREN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HORNSLETTEN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LITLENGEREN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Trysilvegen 9217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2430 Jordet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928 469 719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LITLENGEREN INVEST AS</a:t>
            </a:r>
          </a:p>
        </p:txBody>
      </p:sp>
    </p:spTree>
  </p:cSld>
  <p:clrMapOvr>
    <a:masterClrMapping xmlns:a="http://schemas.openxmlformats.org/drawingml/2006/main"/>
  </p:clrMapOvr>
</p:sld>
</file>