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c62236cb904c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acf5ac9aee4bff"/>
  </p:sldMasterIdLst>
  <p:sldIdLst>
    <p:sldId xmlns:r="http://schemas.openxmlformats.org/officeDocument/2006/relationships" id="256" r:id="R412fba7bf0064b63"/>
    <p:sldId xmlns:r="http://schemas.openxmlformats.org/officeDocument/2006/relationships" id="257" r:id="R5ba334a08b1b4c8b"/>
    <p:sldId xmlns:r="http://schemas.openxmlformats.org/officeDocument/2006/relationships" id="258" r:id="R90bc2ba989de4cf2"/>
    <p:sldId xmlns:r="http://schemas.openxmlformats.org/officeDocument/2006/relationships" id="259" r:id="Rd0f1a05710b3486d"/>
    <p:sldId xmlns:r="http://schemas.openxmlformats.org/officeDocument/2006/relationships" id="260" r:id="R43ebec70e4b844f5"/>
    <p:sldId xmlns:r="http://schemas.openxmlformats.org/officeDocument/2006/relationships" id="261" r:id="R39f365eb33184e94"/>
    <p:sldId xmlns:r="http://schemas.openxmlformats.org/officeDocument/2006/relationships" id="262" r:id="Rdbba5bc230804a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cf5ac9aee4bff" /><Relationship Type="http://schemas.openxmlformats.org/officeDocument/2006/relationships/slide" Target="/ppt/slides/slide1.xml" Id="R412fba7bf0064b63" /><Relationship Type="http://schemas.openxmlformats.org/officeDocument/2006/relationships/slide" Target="/ppt/slides/slide2.xml" Id="R5ba334a08b1b4c8b" /><Relationship Type="http://schemas.openxmlformats.org/officeDocument/2006/relationships/slide" Target="/ppt/slides/slide3.xml" Id="R90bc2ba989de4cf2" /><Relationship Type="http://schemas.openxmlformats.org/officeDocument/2006/relationships/slide" Target="/ppt/slides/slide4.xml" Id="Rd0f1a05710b3486d" /><Relationship Type="http://schemas.openxmlformats.org/officeDocument/2006/relationships/slide" Target="/ppt/slides/slide5.xml" Id="R43ebec70e4b844f5" /><Relationship Type="http://schemas.openxmlformats.org/officeDocument/2006/relationships/slide" Target="/ppt/slides/slide6.xml" Id="R39f365eb33184e94" /><Relationship Type="http://schemas.openxmlformats.org/officeDocument/2006/relationships/slide" Target="/ppt/slides/slide7.xml" Id="Rdbba5bc230804a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ccdf39ca94a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a186ea5db493c" /><Relationship Type="http://schemas.openxmlformats.org/officeDocument/2006/relationships/theme" Target="/ppt/slideMasters/theme/theme1.xml" Id="Re466f0b3a95646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ca186ea5db49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65f1798c848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93b9f59e448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feccf81b04d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deaa39f0a46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61d34a41447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d0d2e9d2549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30a780dd144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CARBON SOLUTIONS OPPORTUNITIES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CARBON SOLUTIONS OPPORTUNITIES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CARBON SOLUTIONS OPPORTUNITIES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CARBON SOLUTIONS OPPORTUNITIES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CARBON SOLUTIONS OPPORTUNITIES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CARBON SOLUTIONS OPPORTUNITIES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CARBON SOLUTIONS OPPORTUNITIES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CARBON SOLUTIONS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CARBON SOLUTIONS OPPORTUNITIES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928 469 409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CARBON SOLUTIONS OPPORTUNITIES AS</a:t>
            </a:r>
          </a:p>
        </p:txBody>
      </p:sp>
    </p:spTree>
  </p:cSld>
  <p:clrMapOvr>
    <a:masterClrMapping xmlns:a="http://schemas.openxmlformats.org/drawingml/2006/main"/>
  </p:clrMapOvr>
</p:sld>
</file>