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018bd3654c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4266348b0c4c51"/>
  </p:sldMasterIdLst>
  <p:sldIdLst>
    <p:sldId xmlns:r="http://schemas.openxmlformats.org/officeDocument/2006/relationships" id="256" r:id="R7791cbbac1ba4a94"/>
    <p:sldId xmlns:r="http://schemas.openxmlformats.org/officeDocument/2006/relationships" id="257" r:id="R04cf32c6291a4cf8"/>
    <p:sldId xmlns:r="http://schemas.openxmlformats.org/officeDocument/2006/relationships" id="258" r:id="R59f56e6d82104912"/>
    <p:sldId xmlns:r="http://schemas.openxmlformats.org/officeDocument/2006/relationships" id="259" r:id="R3cb8d4a30d924a47"/>
    <p:sldId xmlns:r="http://schemas.openxmlformats.org/officeDocument/2006/relationships" id="260" r:id="R04e66015e76a444f"/>
    <p:sldId xmlns:r="http://schemas.openxmlformats.org/officeDocument/2006/relationships" id="261" r:id="Ra23b5e65f1cf4b32"/>
    <p:sldId xmlns:r="http://schemas.openxmlformats.org/officeDocument/2006/relationships" id="262" r:id="R59392deb9f2948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266348b0c4c51" /><Relationship Type="http://schemas.openxmlformats.org/officeDocument/2006/relationships/slide" Target="/ppt/slides/slide1.xml" Id="R7791cbbac1ba4a94" /><Relationship Type="http://schemas.openxmlformats.org/officeDocument/2006/relationships/slide" Target="/ppt/slides/slide2.xml" Id="R04cf32c6291a4cf8" /><Relationship Type="http://schemas.openxmlformats.org/officeDocument/2006/relationships/slide" Target="/ppt/slides/slide3.xml" Id="R59f56e6d82104912" /><Relationship Type="http://schemas.openxmlformats.org/officeDocument/2006/relationships/slide" Target="/ppt/slides/slide4.xml" Id="R3cb8d4a30d924a47" /><Relationship Type="http://schemas.openxmlformats.org/officeDocument/2006/relationships/slide" Target="/ppt/slides/slide5.xml" Id="R04e66015e76a444f" /><Relationship Type="http://schemas.openxmlformats.org/officeDocument/2006/relationships/slide" Target="/ppt/slides/slide6.xml" Id="Ra23b5e65f1cf4b32" /><Relationship Type="http://schemas.openxmlformats.org/officeDocument/2006/relationships/slide" Target="/ppt/slides/slide7.xml" Id="R59392deb9f2948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9f742ceb94f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719f920504616" /><Relationship Type="http://schemas.openxmlformats.org/officeDocument/2006/relationships/theme" Target="/ppt/slideMasters/theme/theme1.xml" Id="R18c5c7ddb98d47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1719f9205046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7710828bd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10f87a3a3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dc885826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b7220449f41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1410fbf0b47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93112fe8948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8d1e4da10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SÆVERUD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SÆVERUD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SÆVERUD HOLDING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SÆVERUD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SÆVERUD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SÆVERUD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SÆVERUD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SÆVERUD SVEINAR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SÆVERUD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Vodlavegen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928 469 352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SÆVERUD HOLDING AS</a:t>
            </a:r>
          </a:p>
        </p:txBody>
      </p:sp>
    </p:spTree>
  </p:cSld>
  <p:clrMapOvr>
    <a:masterClrMapping xmlns:a="http://schemas.openxmlformats.org/drawingml/2006/main"/>
  </p:clrMapOvr>
</p:sld>
</file>